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notesMasterIdLst>
    <p:notesMasterId r:id="rId23"/>
  </p:notesMasterIdLst>
  <p:sldIdLst>
    <p:sldId id="368" r:id="rId2"/>
    <p:sldId id="395" r:id="rId3"/>
    <p:sldId id="411" r:id="rId4"/>
    <p:sldId id="379" r:id="rId5"/>
    <p:sldId id="412" r:id="rId6"/>
    <p:sldId id="382" r:id="rId7"/>
    <p:sldId id="373" r:id="rId8"/>
    <p:sldId id="417" r:id="rId9"/>
    <p:sldId id="418" r:id="rId10"/>
    <p:sldId id="419" r:id="rId11"/>
    <p:sldId id="399" r:id="rId12"/>
    <p:sldId id="414" r:id="rId13"/>
    <p:sldId id="413" r:id="rId14"/>
    <p:sldId id="416" r:id="rId15"/>
    <p:sldId id="415" r:id="rId16"/>
    <p:sldId id="398" r:id="rId17"/>
    <p:sldId id="385" r:id="rId18"/>
    <p:sldId id="407" r:id="rId19"/>
    <p:sldId id="406" r:id="rId20"/>
    <p:sldId id="408" r:id="rId21"/>
    <p:sldId id="348" r:id="rId22"/>
  </p:sldIdLst>
  <p:sldSz cx="24384000" cy="13716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Fira Sans Ligh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876">
          <p15:clr>
            <a:srgbClr val="A4A3A4"/>
          </p15:clr>
        </p15:guide>
        <p15:guide id="4" pos="14484">
          <p15:clr>
            <a:srgbClr val="A4A3A4"/>
          </p15:clr>
        </p15:guide>
        <p15:guide id="5" pos="4279">
          <p15:clr>
            <a:srgbClr val="A4A3A4"/>
          </p15:clr>
        </p15:guide>
        <p15:guide id="6" pos="5027">
          <p15:clr>
            <a:srgbClr val="A4A3A4"/>
          </p15:clr>
        </p15:guide>
        <p15:guide id="7" pos="10311">
          <p15:clr>
            <a:srgbClr val="A4A3A4"/>
          </p15:clr>
        </p15:guide>
        <p15:guide id="8" pos="5593">
          <p15:clr>
            <a:srgbClr val="A4A3A4"/>
          </p15:clr>
        </p15:guide>
        <p15:guide id="9" pos="2963">
          <p15:clr>
            <a:srgbClr val="A4A3A4"/>
          </p15:clr>
        </p15:guide>
        <p15:guide id="10" orient="horz" pos="4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DB7"/>
    <a:srgbClr val="59C6D4"/>
    <a:srgbClr val="C00000"/>
    <a:srgbClr val="C37224"/>
    <a:srgbClr val="9CAC00"/>
    <a:srgbClr val="FF6600"/>
    <a:srgbClr val="002060"/>
    <a:srgbClr val="3A4A6A"/>
    <a:srgbClr val="D5E2E7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82990" autoAdjust="0"/>
  </p:normalViewPr>
  <p:slideViewPr>
    <p:cSldViewPr snapToGrid="0">
      <p:cViewPr varScale="1">
        <p:scale>
          <a:sx n="44" d="100"/>
          <a:sy n="44" d="100"/>
        </p:scale>
        <p:origin x="280" y="560"/>
      </p:cViewPr>
      <p:guideLst>
        <p:guide pos="7680"/>
        <p:guide orient="horz" pos="4320"/>
        <p:guide pos="876"/>
        <p:guide pos="14484"/>
        <p:guide pos="4279"/>
        <p:guide pos="5027"/>
        <p:guide pos="10311"/>
        <p:guide pos="5593"/>
        <p:guide pos="2963"/>
        <p:guide orient="horz" pos="4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20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65AFA8C-0E90-4C91-A743-28E5F2C8DB15}" type="datetimeFigureOut">
              <a:rPr lang="ru-RU" altLang="ko-KR"/>
              <a:pPr/>
              <a:t>05.06.2019</a:t>
            </a:fld>
            <a:endParaRPr lang="ru-RU" altLang="ko-KR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ko-KR"/>
              <a:t>Образец текста</a:t>
            </a:r>
          </a:p>
          <a:p>
            <a:pPr lvl="1"/>
            <a:r>
              <a:rPr lang="ru-RU" altLang="ko-KR"/>
              <a:t>Второй уровень</a:t>
            </a:r>
          </a:p>
          <a:p>
            <a:pPr lvl="2"/>
            <a:r>
              <a:rPr lang="ru-RU" altLang="ko-KR"/>
              <a:t>Третий уровень</a:t>
            </a:r>
          </a:p>
          <a:p>
            <a:pPr lvl="3"/>
            <a:r>
              <a:rPr lang="ru-RU" altLang="ko-KR"/>
              <a:t>Четвертый уровень</a:t>
            </a:r>
          </a:p>
          <a:p>
            <a:pPr lvl="4"/>
            <a:r>
              <a:rPr lang="ru-RU" altLang="ko-KR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511CDD7-D08B-42C6-A32C-5FEB59414057}" type="slidenum">
              <a:rPr lang="ru-RU" altLang="ko-KR"/>
              <a:pPr/>
              <a:t>‹#›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240850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417262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11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09958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12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53608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13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7859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14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62171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15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779932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16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218135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17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17223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18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536053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19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531384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20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44607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2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296397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21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33365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5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4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60818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6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60358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7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222892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8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05544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9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93082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CDD7-D08B-42C6-A32C-5FEB59414057}" type="slidenum">
              <a:rPr lang="ru-RU" altLang="ko-KR" smtClean="0"/>
              <a:pPr/>
              <a:t>10</a:t>
            </a:fld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27735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20877666" y="440872"/>
            <a:ext cx="2817812" cy="7302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r" eaLnBrk="1" hangingPunct="1"/>
            <a:fld id="{7A1C764E-FF6A-4805-BBBD-EC85DC5FC1B9}" type="slidenum">
              <a:rPr lang="ru-RU" altLang="ko-KR" sz="5000">
                <a:solidFill>
                  <a:srgbClr val="4BC1EB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pPr algn="r" eaLnBrk="1" hangingPunct="1"/>
              <a:t>‹#›</a:t>
            </a:fld>
            <a:endParaRPr lang="ru-RU" altLang="ko-KR" sz="5000" dirty="0">
              <a:solidFill>
                <a:srgbClr val="4BC1EB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99413"/>
      </p:ext>
    </p:extLst>
  </p:cSld>
  <p:clrMapOvr>
    <a:masterClrMapping/>
  </p:clrMapOvr>
  <p:transition spd="med" advClick="0" advTm="2000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2238683" y="1436961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1"/>
          </p:nvPr>
        </p:nvSpPr>
        <p:spPr>
          <a:xfrm>
            <a:off x="2238681" y="5241404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2"/>
          </p:nvPr>
        </p:nvSpPr>
        <p:spPr>
          <a:xfrm>
            <a:off x="2238683" y="9045847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3"/>
          </p:nvPr>
        </p:nvSpPr>
        <p:spPr>
          <a:xfrm>
            <a:off x="12214860" y="1406049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4"/>
          </p:nvPr>
        </p:nvSpPr>
        <p:spPr>
          <a:xfrm>
            <a:off x="12214859" y="5210492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15"/>
          </p:nvPr>
        </p:nvSpPr>
        <p:spPr>
          <a:xfrm>
            <a:off x="12214860" y="9014935"/>
            <a:ext cx="3296267" cy="3295016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6" name="Номер слайда 5"/>
          <p:cNvSpPr txBox="1">
            <a:spLocks/>
          </p:cNvSpPr>
          <p:nvPr userDrawn="1"/>
        </p:nvSpPr>
        <p:spPr>
          <a:xfrm>
            <a:off x="20877666" y="440872"/>
            <a:ext cx="2817812" cy="7302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r" eaLnBrk="1" hangingPunct="1"/>
            <a:fld id="{7A1C764E-FF6A-4805-BBBD-EC85DC5FC1B9}" type="slidenum">
              <a:rPr lang="ru-RU" altLang="ko-KR" sz="5000">
                <a:solidFill>
                  <a:srgbClr val="4BC1EB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pPr algn="r" eaLnBrk="1" hangingPunct="1"/>
              <a:t>‹#›</a:t>
            </a:fld>
            <a:endParaRPr lang="ru-RU" altLang="ko-KR" sz="5000" dirty="0">
              <a:solidFill>
                <a:srgbClr val="4BC1EB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08761"/>
      </p:ext>
    </p:extLst>
  </p:cSld>
  <p:clrMapOvr>
    <a:masterClrMapping/>
  </p:clrMapOvr>
  <p:transition spd="med" advClick="0" advTm="2000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3"/>
          <p:cNvSpPr>
            <a:spLocks noGrp="1"/>
          </p:cNvSpPr>
          <p:nvPr>
            <p:ph type="pic" sz="quarter" idx="10"/>
          </p:nvPr>
        </p:nvSpPr>
        <p:spPr>
          <a:xfrm>
            <a:off x="32766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1"/>
          </p:nvPr>
        </p:nvSpPr>
        <p:spPr>
          <a:xfrm>
            <a:off x="72009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12"/>
          </p:nvPr>
        </p:nvSpPr>
        <p:spPr>
          <a:xfrm>
            <a:off x="111252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3"/>
          </p:nvPr>
        </p:nvSpPr>
        <p:spPr>
          <a:xfrm>
            <a:off x="150495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20877666" y="440872"/>
            <a:ext cx="2817812" cy="7302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r" eaLnBrk="1" hangingPunct="1"/>
            <a:fld id="{7A1C764E-FF6A-4805-BBBD-EC85DC5FC1B9}" type="slidenum">
              <a:rPr lang="ru-RU" altLang="ko-KR" sz="5000">
                <a:solidFill>
                  <a:srgbClr val="4BC1EB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pPr algn="r" eaLnBrk="1" hangingPunct="1"/>
              <a:t>‹#›</a:t>
            </a:fld>
            <a:endParaRPr lang="ru-RU" altLang="ko-KR" sz="5000" dirty="0">
              <a:solidFill>
                <a:srgbClr val="4BC1EB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73514"/>
      </p:ext>
    </p:extLst>
  </p:cSld>
  <p:clrMapOvr>
    <a:masterClrMapping/>
  </p:clrMapOvr>
  <p:transition spd="med" advClick="0" advTm="2000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Рисунок 6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4" name="Рисунок 61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5" name="Рисунок 61"/>
          <p:cNvSpPr>
            <a:spLocks noGrp="1"/>
          </p:cNvSpPr>
          <p:nvPr>
            <p:ph type="pic" sz="quarter" idx="12"/>
          </p:nvPr>
        </p:nvSpPr>
        <p:spPr>
          <a:xfrm>
            <a:off x="12192000" y="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6" name="Рисунок 61"/>
          <p:cNvSpPr>
            <a:spLocks noGrp="1"/>
          </p:cNvSpPr>
          <p:nvPr>
            <p:ph type="pic" sz="quarter" idx="13"/>
          </p:nvPr>
        </p:nvSpPr>
        <p:spPr>
          <a:xfrm>
            <a:off x="18288000" y="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7" name="Рисунок 61"/>
          <p:cNvSpPr>
            <a:spLocks noGrp="1"/>
          </p:cNvSpPr>
          <p:nvPr>
            <p:ph type="pic" sz="quarter" idx="14"/>
          </p:nvPr>
        </p:nvSpPr>
        <p:spPr>
          <a:xfrm>
            <a:off x="0" y="4572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8" name="Рисунок 61"/>
          <p:cNvSpPr>
            <a:spLocks noGrp="1"/>
          </p:cNvSpPr>
          <p:nvPr>
            <p:ph type="pic" sz="quarter" idx="15"/>
          </p:nvPr>
        </p:nvSpPr>
        <p:spPr>
          <a:xfrm>
            <a:off x="6096000" y="4572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69" name="Рисунок 61"/>
          <p:cNvSpPr>
            <a:spLocks noGrp="1"/>
          </p:cNvSpPr>
          <p:nvPr>
            <p:ph type="pic" sz="quarter" idx="16"/>
          </p:nvPr>
        </p:nvSpPr>
        <p:spPr>
          <a:xfrm>
            <a:off x="12192000" y="4572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70" name="Рисунок 61"/>
          <p:cNvSpPr>
            <a:spLocks noGrp="1"/>
          </p:cNvSpPr>
          <p:nvPr>
            <p:ph type="pic" sz="quarter" idx="17"/>
          </p:nvPr>
        </p:nvSpPr>
        <p:spPr>
          <a:xfrm>
            <a:off x="18288000" y="4572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71" name="Рисунок 61"/>
          <p:cNvSpPr>
            <a:spLocks noGrp="1"/>
          </p:cNvSpPr>
          <p:nvPr>
            <p:ph type="pic" sz="quarter" idx="18"/>
          </p:nvPr>
        </p:nvSpPr>
        <p:spPr>
          <a:xfrm>
            <a:off x="0" y="9144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72" name="Рисунок 61"/>
          <p:cNvSpPr>
            <a:spLocks noGrp="1"/>
          </p:cNvSpPr>
          <p:nvPr>
            <p:ph type="pic" sz="quarter" idx="19"/>
          </p:nvPr>
        </p:nvSpPr>
        <p:spPr>
          <a:xfrm>
            <a:off x="6096000" y="9144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73" name="Рисунок 61"/>
          <p:cNvSpPr>
            <a:spLocks noGrp="1"/>
          </p:cNvSpPr>
          <p:nvPr>
            <p:ph type="pic" sz="quarter" idx="20"/>
          </p:nvPr>
        </p:nvSpPr>
        <p:spPr>
          <a:xfrm>
            <a:off x="12192000" y="9144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74" name="Рисунок 61"/>
          <p:cNvSpPr>
            <a:spLocks noGrp="1"/>
          </p:cNvSpPr>
          <p:nvPr>
            <p:ph type="pic" sz="quarter" idx="21"/>
          </p:nvPr>
        </p:nvSpPr>
        <p:spPr>
          <a:xfrm>
            <a:off x="18288000" y="9144000"/>
            <a:ext cx="6096000" cy="4572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9415418"/>
      </p:ext>
    </p:extLst>
  </p:cSld>
  <p:clrMapOvr>
    <a:masterClrMapping/>
  </p:clrMapOvr>
  <p:transition spd="med" advClick="0" advTm="2000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Рисунок 6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3716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3" name="Номер слайда 5"/>
          <p:cNvSpPr txBox="1">
            <a:spLocks/>
          </p:cNvSpPr>
          <p:nvPr userDrawn="1"/>
        </p:nvSpPr>
        <p:spPr>
          <a:xfrm>
            <a:off x="20877666" y="440872"/>
            <a:ext cx="2817812" cy="7302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r" eaLnBrk="1" hangingPunct="1"/>
            <a:fld id="{7A1C764E-FF6A-4805-BBBD-EC85DC5FC1B9}" type="slidenum">
              <a:rPr lang="ru-RU" altLang="ko-KR" sz="5000">
                <a:solidFill>
                  <a:srgbClr val="4BC1EB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pPr algn="r" eaLnBrk="1" hangingPunct="1"/>
              <a:t>‹#›</a:t>
            </a:fld>
            <a:endParaRPr lang="ru-RU" altLang="ko-KR" sz="5000" dirty="0">
              <a:solidFill>
                <a:srgbClr val="4BC1EB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76604"/>
      </p:ext>
    </p:extLst>
  </p:cSld>
  <p:clrMapOvr>
    <a:masterClrMapping/>
  </p:clrMapOvr>
  <p:transition spd="med" advClick="0" advTm="2000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Рисунок 6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3812525"/>
      </p:ext>
    </p:extLst>
  </p:cSld>
  <p:clrMapOvr>
    <a:masterClrMapping/>
  </p:clrMapOvr>
  <p:transition spd="med" advClick="0" advTm="2000">
    <p:push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32766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1"/>
          </p:nvPr>
        </p:nvSpPr>
        <p:spPr>
          <a:xfrm>
            <a:off x="1022985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2"/>
          </p:nvPr>
        </p:nvSpPr>
        <p:spPr>
          <a:xfrm>
            <a:off x="17183101" y="4895850"/>
            <a:ext cx="3924300" cy="39243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20877666" y="440872"/>
            <a:ext cx="2817812" cy="7302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r" eaLnBrk="1" hangingPunct="1"/>
            <a:fld id="{7A1C764E-FF6A-4805-BBBD-EC85DC5FC1B9}" type="slidenum">
              <a:rPr lang="ru-RU" altLang="ko-KR" sz="5000">
                <a:solidFill>
                  <a:srgbClr val="4BC1EB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pPr algn="r" eaLnBrk="1" hangingPunct="1"/>
              <a:t>‹#›</a:t>
            </a:fld>
            <a:endParaRPr lang="ru-RU" altLang="ko-KR" sz="5000" dirty="0">
              <a:solidFill>
                <a:srgbClr val="4BC1EB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07382"/>
      </p:ext>
    </p:extLst>
  </p:cSld>
  <p:clrMapOvr>
    <a:masterClrMapping/>
  </p:clrMapOvr>
  <p:transition spd="med" advClick="0" advTm="2000">
    <p:push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6D2A0236-81AC-4F05-A04C-B955F2E0C373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70185862-C3BD-45F3-8D91-8D85D63289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2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 lIns="207816" tIns="103908" rIns="207816" bIns="103908"/>
          <a:lstStyle/>
          <a:p>
            <a:fld id="{C73DAACD-CB12-4A48-A0F0-7880F7B8F2E4}" type="datetime1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16052801" y="12474627"/>
            <a:ext cx="363670" cy="968326"/>
          </a:xfrm>
          <a:prstGeom prst="rect">
            <a:avLst/>
          </a:prstGeom>
        </p:spPr>
        <p:txBody>
          <a:bodyPr lIns="243831" tIns="121914" rIns="243831" bIns="121914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8123242" y="-57993"/>
            <a:ext cx="6258560" cy="730250"/>
          </a:xfrm>
          <a:prstGeom prst="rect">
            <a:avLst/>
          </a:prstGeom>
        </p:spPr>
        <p:txBody>
          <a:bodyPr lIns="207816" tIns="103908" rIns="207816" bIns="103908"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0" r:id="rId4"/>
    <p:sldLayoutId id="2147483851" r:id="rId5"/>
    <p:sldLayoutId id="2147483852" r:id="rId6"/>
    <p:sldLayoutId id="2147483858" r:id="rId7"/>
    <p:sldLayoutId id="2147483859" r:id="rId8"/>
    <p:sldLayoutId id="2147483860" r:id="rId9"/>
  </p:sldLayoutIdLst>
  <p:transition spd="med" advClick="0" advTm="2000">
    <p:push dir="d"/>
  </p:transition>
  <p:txStyles>
    <p:titleStyle>
      <a:lvl1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2pPr>
      <a:lvl3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3pPr>
      <a:lvl4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4pPr>
      <a:lvl5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Fira Sans ExtraBold" pitchFamily="34" charset="0"/>
        </a:defRPr>
      </a:lvl9pPr>
    </p:titleStyle>
    <p:bodyStyle>
      <a:lvl1pPr marL="455613" indent="-455613" algn="l" defTabSz="1827213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0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44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88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2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4" indent="-457189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1" indent="-457189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9" indent="-457189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9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4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1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9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0q_KeZG-x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tif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tiff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tiff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39">
            <a:extLst>
              <a:ext uri="{FF2B5EF4-FFF2-40B4-BE49-F238E27FC236}">
                <a16:creationId xmlns:a16="http://schemas.microsoft.com/office/drawing/2014/main" id="{1FF7A6D1-1546-9C4F-AB54-DE26F736BFC1}"/>
              </a:ext>
            </a:extLst>
          </p:cNvPr>
          <p:cNvSpPr>
            <a:spLocks/>
          </p:cNvSpPr>
          <p:nvPr/>
        </p:nvSpPr>
        <p:spPr>
          <a:xfrm flipH="1">
            <a:off x="15204456" y="255062"/>
            <a:ext cx="9054115" cy="13304731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40">
            <a:extLst>
              <a:ext uri="{FF2B5EF4-FFF2-40B4-BE49-F238E27FC236}">
                <a16:creationId xmlns:a16="http://schemas.microsoft.com/office/drawing/2014/main" id="{12DFDF83-B00F-EB4A-911D-A80FC286D1EE}"/>
              </a:ext>
            </a:extLst>
          </p:cNvPr>
          <p:cNvSpPr>
            <a:spLocks/>
          </p:cNvSpPr>
          <p:nvPr/>
        </p:nvSpPr>
        <p:spPr>
          <a:xfrm rot="10800000" flipH="1">
            <a:off x="100329" y="97790"/>
            <a:ext cx="9054115" cy="13304730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82975" y="1795270"/>
            <a:ext cx="147923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0800" b="1" dirty="0">
                <a:solidFill>
                  <a:srgbClr val="333F50"/>
                </a:solidFill>
                <a:latin typeface="Calibri" panose="020F0502020204030204"/>
              </a:rPr>
              <a:t>Implementation and Fault-tolerance Tests of </a:t>
            </a:r>
            <a:r>
              <a:rPr lang="en" altLang="ko-KR" sz="10800" b="1" dirty="0">
                <a:solidFill>
                  <a:srgbClr val="E36D5F"/>
                </a:solidFill>
                <a:latin typeface="Calibri" panose="020F0502020204030204"/>
              </a:rPr>
              <a:t>High Availability</a:t>
            </a:r>
            <a:r>
              <a:rPr lang="en" altLang="ko-KR" sz="10800" b="1" dirty="0">
                <a:solidFill>
                  <a:srgbClr val="333F50"/>
                </a:solidFill>
                <a:latin typeface="Calibri" panose="020F0502020204030204"/>
              </a:rPr>
              <a:t> System in Cloud Environment</a:t>
            </a:r>
            <a:endParaRPr lang="en-US" altLang="ko-KR" sz="10800" b="1" dirty="0">
              <a:solidFill>
                <a:schemeClr val="accent1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1D530-096A-3F4D-BC09-818E5B40379E}"/>
              </a:ext>
            </a:extLst>
          </p:cNvPr>
          <p:cNvSpPr txBox="1"/>
          <p:nvPr/>
        </p:nvSpPr>
        <p:spPr>
          <a:xfrm>
            <a:off x="12079170" y="10233056"/>
            <a:ext cx="8630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333F50"/>
                </a:solidFill>
                <a:latin typeface="Calibri" panose="020F0502020204030204"/>
              </a:rPr>
              <a:t>Sonjongyoung_2012105055</a:t>
            </a:r>
          </a:p>
          <a:p>
            <a:r>
              <a:rPr lang="en-US" altLang="ko-KR" sz="3600" b="1" dirty="0">
                <a:solidFill>
                  <a:srgbClr val="333F50"/>
                </a:solidFill>
                <a:latin typeface="Calibri" panose="020F0502020204030204"/>
              </a:rPr>
              <a:t>Kimsunhee_2016115113</a:t>
            </a:r>
          </a:p>
          <a:p>
            <a:r>
              <a:rPr lang="en-US" altLang="ko-KR" sz="3600" b="1" dirty="0">
                <a:solidFill>
                  <a:srgbClr val="333F50"/>
                </a:solidFill>
                <a:latin typeface="Calibri" panose="020F0502020204030204"/>
              </a:rPr>
              <a:t>Baekeunryeong_2016114418</a:t>
            </a:r>
          </a:p>
          <a:p>
            <a:r>
              <a:rPr lang="en-US" altLang="ko-KR" sz="3600" b="1" dirty="0">
                <a:solidFill>
                  <a:srgbClr val="333F50"/>
                </a:solidFill>
                <a:latin typeface="Calibri" panose="020F0502020204030204"/>
              </a:rPr>
              <a:t>Chohyunkyung_2016117078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2FC77-8B12-254B-8176-54A15A92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72" y="10233056"/>
            <a:ext cx="4180631" cy="2308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F86A87-4545-4ADD-A7D6-9679B7E47929}"/>
              </a:ext>
            </a:extLst>
          </p:cNvPr>
          <p:cNvSpPr/>
          <p:nvPr/>
        </p:nvSpPr>
        <p:spPr>
          <a:xfrm>
            <a:off x="10605969" y="8898513"/>
            <a:ext cx="2946400" cy="1178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79449"/>
      </p:ext>
    </p:extLst>
  </p:cSld>
  <p:clrMapOvr>
    <a:masterClrMapping/>
  </p:clrMapOvr>
  <p:transition spd="med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C:/Users/pig82/AppData/Roaming/PolarisOffice/ETemp/1000_21090048/image36.png">
            <a:extLst>
              <a:ext uri="{FF2B5EF4-FFF2-40B4-BE49-F238E27FC236}">
                <a16:creationId xmlns:a16="http://schemas.microsoft.com/office/drawing/2014/main" id="{14B83A27-5D97-400F-A47C-70D29D1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44" b="16417"/>
          <a:stretch>
            <a:fillRect/>
          </a:stretch>
        </p:blipFill>
        <p:spPr>
          <a:xfrm flipH="1">
            <a:off x="7675005" y="3293864"/>
            <a:ext cx="14653366" cy="922829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0F7A5-2CBB-C34B-B6AC-A7DF30437ABA}"/>
              </a:ext>
            </a:extLst>
          </p:cNvPr>
          <p:cNvSpPr txBox="1"/>
          <p:nvPr/>
        </p:nvSpPr>
        <p:spPr>
          <a:xfrm>
            <a:off x="1046221" y="2474881"/>
            <a:ext cx="8265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66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 Clustering</a:t>
            </a:r>
            <a:endParaRPr lang="en-US" altLang="ko-KR" sz="6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EB86791-AB78-4C22-8824-8D13967AAE18}"/>
              </a:ext>
            </a:extLst>
          </p:cNvPr>
          <p:cNvGrpSpPr/>
          <p:nvPr/>
        </p:nvGrpSpPr>
        <p:grpSpPr>
          <a:xfrm>
            <a:off x="8289588" y="4960867"/>
            <a:ext cx="10213488" cy="7077298"/>
            <a:chOff x="3964078" y="2043941"/>
            <a:chExt cx="5768417" cy="3997147"/>
          </a:xfrm>
        </p:grpSpPr>
        <p:pic>
          <p:nvPicPr>
            <p:cNvPr id="72" name="Picture 61" descr="C:/Users/pig82/AppData/Roaming/PolarisOffice/ETemp/1000_21090048/image32.png">
              <a:extLst>
                <a:ext uri="{FF2B5EF4-FFF2-40B4-BE49-F238E27FC236}">
                  <a16:creationId xmlns:a16="http://schemas.microsoft.com/office/drawing/2014/main" id="{CC686B10-2D28-4208-8708-50956A481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773" y="3450395"/>
              <a:ext cx="1492250" cy="1492250"/>
            </a:xfrm>
            <a:prstGeom prst="rect">
              <a:avLst/>
            </a:prstGeom>
            <a:noFill/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5D62C8-E118-4F36-B77A-2DB4F6123C04}"/>
                </a:ext>
              </a:extLst>
            </p:cNvPr>
            <p:cNvSpPr txBox="1">
              <a:spLocks/>
            </p:cNvSpPr>
            <p:nvPr/>
          </p:nvSpPr>
          <p:spPr>
            <a:xfrm>
              <a:off x="3964078" y="4930580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74" name="Picture 63" descr="C:/Users/pig82/AppData/Roaming/PolarisOffice/ETemp/1000_21090048/image33.png">
              <a:extLst>
                <a:ext uri="{FF2B5EF4-FFF2-40B4-BE49-F238E27FC236}">
                  <a16:creationId xmlns:a16="http://schemas.microsoft.com/office/drawing/2014/main" id="{79B21899-232A-4D5E-9807-6808E725A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945" y="2043941"/>
              <a:ext cx="1795233" cy="1795233"/>
            </a:xfrm>
            <a:prstGeom prst="rect">
              <a:avLst/>
            </a:prstGeom>
            <a:noFill/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B0F8A7F-F911-42B6-9604-D9CE502328DF}"/>
                </a:ext>
              </a:extLst>
            </p:cNvPr>
            <p:cNvSpPr txBox="1">
              <a:spLocks/>
            </p:cNvSpPr>
            <p:nvPr/>
          </p:nvSpPr>
          <p:spPr>
            <a:xfrm>
              <a:off x="7582385" y="3595742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WAS 1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439D22-3C1D-4E55-93CA-4846A2E5098A}"/>
                </a:ext>
              </a:extLst>
            </p:cNvPr>
            <p:cNvSpPr txBox="1">
              <a:spLocks/>
            </p:cNvSpPr>
            <p:nvPr/>
          </p:nvSpPr>
          <p:spPr>
            <a:xfrm>
              <a:off x="7582385" y="5571754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WAS</a:t>
              </a:r>
              <a:r>
                <a:rPr lang="ko-KR" altLang="en-US" sz="4800" b="0" strike="noStrike" cap="none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800" dirty="0">
                  <a:latin typeface="맑은 고딕" charset="0"/>
                  <a:ea typeface="맑은 고딕" charset="0"/>
                </a:rPr>
                <a:t>2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79" name="Picture 63" descr="C:/Users/pig82/AppData/Roaming/PolarisOffice/ETemp/1000_21090048/image33.png">
              <a:extLst>
                <a:ext uri="{FF2B5EF4-FFF2-40B4-BE49-F238E27FC236}">
                  <a16:creationId xmlns:a16="http://schemas.microsoft.com/office/drawing/2014/main" id="{60081E5D-1C86-468C-BFCC-15798E28A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947" y="4011188"/>
              <a:ext cx="1795233" cy="1795233"/>
            </a:xfrm>
            <a:prstGeom prst="rect">
              <a:avLst/>
            </a:prstGeom>
            <a:noFill/>
          </p:spPr>
        </p:pic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D07AFD8D-A9C8-4347-A92F-E6E591A0EFF0}"/>
              </a:ext>
            </a:extLst>
          </p:cNvPr>
          <p:cNvSpPr>
            <a:spLocks/>
          </p:cNvSpPr>
          <p:nvPr/>
        </p:nvSpPr>
        <p:spPr>
          <a:xfrm>
            <a:off x="6547336" y="8003094"/>
            <a:ext cx="1189859" cy="1129061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BA3CA1-1CB4-40FE-9BA1-EBD43310CB4F}"/>
              </a:ext>
            </a:extLst>
          </p:cNvPr>
          <p:cNvGrpSpPr/>
          <p:nvPr/>
        </p:nvGrpSpPr>
        <p:grpSpPr>
          <a:xfrm>
            <a:off x="1746998" y="6677593"/>
            <a:ext cx="4890862" cy="3780062"/>
            <a:chOff x="1538726" y="8123964"/>
            <a:chExt cx="4890862" cy="3780062"/>
          </a:xfrm>
        </p:grpSpPr>
        <p:pic>
          <p:nvPicPr>
            <p:cNvPr id="83" name="Picture 39" descr="C:/Users/pig82/AppData/Roaming/PolarisOffice/ETemp/1000_21090048/image30.png">
              <a:extLst>
                <a:ext uri="{FF2B5EF4-FFF2-40B4-BE49-F238E27FC236}">
                  <a16:creationId xmlns:a16="http://schemas.microsoft.com/office/drawing/2014/main" id="{D0C80CD2-EF09-450F-B8AA-AE35CF53E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618" y="8123964"/>
              <a:ext cx="2777078" cy="2777078"/>
            </a:xfrm>
            <a:prstGeom prst="rect">
              <a:avLst/>
            </a:prstGeom>
            <a:noFill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06C2E5-4CCF-476B-9578-BB120D56B2BB}"/>
                </a:ext>
              </a:extLst>
            </p:cNvPr>
            <p:cNvSpPr txBox="1">
              <a:spLocks/>
            </p:cNvSpPr>
            <p:nvPr/>
          </p:nvSpPr>
          <p:spPr>
            <a:xfrm>
              <a:off x="1538726" y="11073029"/>
              <a:ext cx="4890862" cy="8309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 Browser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5201FE2-BDD6-40EA-AB6B-E426C43F1BEE}"/>
              </a:ext>
            </a:extLst>
          </p:cNvPr>
          <p:cNvSpPr txBox="1">
            <a:spLocks/>
          </p:cNvSpPr>
          <p:nvPr/>
        </p:nvSpPr>
        <p:spPr>
          <a:xfrm>
            <a:off x="15284510" y="4164903"/>
            <a:ext cx="2150110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latin typeface="맑은 고딕" charset="0"/>
                <a:ea typeface="맑은 고딕" charset="0"/>
              </a:rPr>
              <a:t>Cloud</a:t>
            </a:r>
            <a:endParaRPr lang="ko-KR" altLang="en-US" sz="4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1" name="팔각형 90">
            <a:extLst>
              <a:ext uri="{FF2B5EF4-FFF2-40B4-BE49-F238E27FC236}">
                <a16:creationId xmlns:a16="http://schemas.microsoft.com/office/drawing/2014/main" id="{F9E70654-27CD-4765-A19E-29A8105CAD72}"/>
              </a:ext>
            </a:extLst>
          </p:cNvPr>
          <p:cNvSpPr>
            <a:spLocks/>
          </p:cNvSpPr>
          <p:nvPr/>
        </p:nvSpPr>
        <p:spPr>
          <a:xfrm>
            <a:off x="13511917" y="5208690"/>
            <a:ext cx="6129109" cy="6717870"/>
          </a:xfrm>
          <a:prstGeom prst="octagon">
            <a:avLst/>
          </a:prstGeom>
          <a:noFill/>
          <a:ln w="57150" cap="flat" cmpd="sng">
            <a:solidFill>
              <a:srgbClr val="CC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2" name="그림 91" descr="C:/Users/pig82/AppData/Roaming/PolarisOffice/ETemp/1000_21090048/image34.png">
            <a:extLst>
              <a:ext uri="{FF2B5EF4-FFF2-40B4-BE49-F238E27FC236}">
                <a16:creationId xmlns:a16="http://schemas.microsoft.com/office/drawing/2014/main" id="{E8F5B1D9-E930-4503-B99A-675D595876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97859" y="6061782"/>
            <a:ext cx="1162685" cy="1048385"/>
          </a:xfrm>
          <a:prstGeom prst="rect">
            <a:avLst/>
          </a:prstGeom>
          <a:noFill/>
        </p:spPr>
      </p:pic>
      <p:pic>
        <p:nvPicPr>
          <p:cNvPr id="93" name="그림 92" descr="C:/Users/pig82/AppData/Roaming/PolarisOffice/ETemp/1000_21090048/image35.png">
            <a:extLst>
              <a:ext uri="{FF2B5EF4-FFF2-40B4-BE49-F238E27FC236}">
                <a16:creationId xmlns:a16="http://schemas.microsoft.com/office/drawing/2014/main" id="{8C543105-ABF5-4BF5-BC20-37F8E06935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83596" y="9512503"/>
            <a:ext cx="791210" cy="895985"/>
          </a:xfrm>
          <a:prstGeom prst="rect">
            <a:avLst/>
          </a:prstGeom>
          <a:noFill/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A31E1A-F3D4-4F20-AE01-31D5FB24A05B}"/>
              </a:ext>
            </a:extLst>
          </p:cNvPr>
          <p:cNvSpPr>
            <a:spLocks/>
          </p:cNvSpPr>
          <p:nvPr/>
        </p:nvSpPr>
        <p:spPr>
          <a:xfrm rot="20357640">
            <a:off x="12411604" y="7055020"/>
            <a:ext cx="2337574" cy="1129061"/>
          </a:xfrm>
          <a:prstGeom prst="rightArrow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8DEB4E55-37CF-4733-95D9-77CDC1A981E3}"/>
              </a:ext>
            </a:extLst>
          </p:cNvPr>
          <p:cNvSpPr/>
          <p:nvPr/>
        </p:nvSpPr>
        <p:spPr>
          <a:xfrm>
            <a:off x="12189812" y="6305205"/>
            <a:ext cx="2657609" cy="2657609"/>
          </a:xfrm>
          <a:prstGeom prst="mathMultiply">
            <a:avLst>
              <a:gd name="adj1" fmla="val 107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9F59931-F2ED-4C42-80DF-6E3238B8F15F}"/>
              </a:ext>
            </a:extLst>
          </p:cNvPr>
          <p:cNvSpPr>
            <a:spLocks/>
          </p:cNvSpPr>
          <p:nvPr/>
        </p:nvSpPr>
        <p:spPr>
          <a:xfrm rot="1415495">
            <a:off x="12322475" y="8884804"/>
            <a:ext cx="2337574" cy="1129061"/>
          </a:xfrm>
          <a:prstGeom prst="rightArrow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38362-B9C6-4ED5-8A73-571D6EC03BA4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17">
            <a:extLst>
              <a:ext uri="{FF2B5EF4-FFF2-40B4-BE49-F238E27FC236}">
                <a16:creationId xmlns:a16="http://schemas.microsoft.com/office/drawing/2014/main" id="{10AF6112-8686-2944-A12D-72E87EE84720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5D10B-6641-FF4C-B9E2-7B1567516895}"/>
              </a:ext>
            </a:extLst>
          </p:cNvPr>
          <p:cNvSpPr txBox="1"/>
          <p:nvPr/>
        </p:nvSpPr>
        <p:spPr>
          <a:xfrm>
            <a:off x="1648663" y="349624"/>
            <a:ext cx="13926991" cy="1524701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1D7868-F432-994A-A164-015580FC277F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Servers</a:t>
            </a:r>
          </a:p>
        </p:txBody>
      </p:sp>
    </p:spTree>
    <p:extLst>
      <p:ext uri="{BB962C8B-B14F-4D97-AF65-F5344CB8AC3E}">
        <p14:creationId xmlns:p14="http://schemas.microsoft.com/office/powerpoint/2010/main" val="613815186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03998 0.2317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9" y="11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424C-DAA5-4987-918D-0EC8B811D491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8FA136-9A75-5B41-849E-3D7B389E143F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05160AB-8F26-E74F-8981-BA6421D16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5"/>
          <a:stretch/>
        </p:blipFill>
        <p:spPr>
          <a:xfrm>
            <a:off x="1736632" y="3805922"/>
            <a:ext cx="21007551" cy="79385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D12F45F-A17A-C447-B0D8-73CFBE918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15" y="2485699"/>
            <a:ext cx="11208011" cy="10688721"/>
          </a:xfrm>
          <a:prstGeom prst="rect">
            <a:avLst/>
          </a:prstGeom>
        </p:spPr>
      </p:pic>
      <p:sp>
        <p:nvSpPr>
          <p:cNvPr id="8" name="모서리가 둥근 직사각형 17">
            <a:extLst>
              <a:ext uri="{FF2B5EF4-FFF2-40B4-BE49-F238E27FC236}">
                <a16:creationId xmlns:a16="http://schemas.microsoft.com/office/drawing/2014/main" id="{08DB0FC7-44AF-824F-A5D1-71AED8571388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C93F8-0DC2-0A4E-B39C-16A631B6B04B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191576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424C-DAA5-4987-918D-0EC8B811D491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5CD9-0324-E044-8972-714E637630E0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878F8A-4FDC-3043-950D-987F5BA0A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678" y="3460080"/>
            <a:ext cx="17380644" cy="7008324"/>
          </a:xfrm>
          <a:prstGeom prst="rect">
            <a:avLst/>
          </a:prstGeom>
        </p:spPr>
      </p:pic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A3981246-D3ED-9D49-8C6D-2145EA279C9D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A09E1-38D2-5644-A00A-8B4442273732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36935"/>
      </p:ext>
    </p:extLst>
  </p:cSld>
  <p:clrMapOvr>
    <a:masterClrMapping/>
  </p:clrMapOvr>
  <p:transition spd="med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424C-DAA5-4987-918D-0EC8B811D491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24D16-34C1-D94A-95E9-BFF80CE6C7D1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624B2B-3372-F94F-B99D-48D08F77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42" y="2492983"/>
            <a:ext cx="11587316" cy="1114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710848-D0C3-9646-B15D-C1F30A5A13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1"/>
          <a:stretch/>
        </p:blipFill>
        <p:spPr>
          <a:xfrm>
            <a:off x="2965101" y="3939706"/>
            <a:ext cx="18453798" cy="8247344"/>
          </a:xfrm>
          <a:prstGeom prst="rect">
            <a:avLst/>
          </a:prstGeom>
        </p:spPr>
      </p:pic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377B64F6-F769-6241-85A0-2CC1120BDE69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4ABE8-01A5-FC47-B960-D4B7593E4539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81894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424C-DAA5-4987-918D-0EC8B811D491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24D16-34C1-D94A-95E9-BFF80CE6C7D1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F4300-7462-BB4F-B492-AD517FD9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46" y="2485699"/>
            <a:ext cx="11597149" cy="11063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0CBD5D-3372-0943-AE55-48E373A97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1"/>
          <a:stretch/>
        </p:blipFill>
        <p:spPr>
          <a:xfrm>
            <a:off x="2489599" y="3813206"/>
            <a:ext cx="19946643" cy="7777504"/>
          </a:xfrm>
          <a:prstGeom prst="rect">
            <a:avLst/>
          </a:prstGeom>
        </p:spPr>
      </p:pic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465B4A08-DE9A-0041-8582-ED4945F50147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3DA30-A115-1246-80A4-72AE96754829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51408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424C-DAA5-4987-918D-0EC8B811D491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24D16-34C1-D94A-95E9-BFF80CE6C7D1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9C16D0-5E69-3C48-B9BB-883844DE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55" y="3813206"/>
            <a:ext cx="18997090" cy="8154411"/>
          </a:xfrm>
          <a:prstGeom prst="rect">
            <a:avLst/>
          </a:prstGeom>
        </p:spPr>
      </p:pic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76309AC0-0492-3744-8F70-F08E006CBB2E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E770E-8A0A-624F-AF01-2F30BB4DC53E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39967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323F1F-14A3-B544-9208-BB49E1AB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40" y="2907161"/>
            <a:ext cx="8280400" cy="93260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DFA41E-0FCB-1A45-8FC9-8D5BF987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601" y="2783398"/>
            <a:ext cx="8066290" cy="46821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2487A3-E2B0-044A-8EED-FB2CD08B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2600" y="7578798"/>
            <a:ext cx="8280400" cy="487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5A141-8F98-4B0F-A336-2C253A9D549E}"/>
              </a:ext>
            </a:extLst>
          </p:cNvPr>
          <p:cNvSpPr txBox="1"/>
          <p:nvPr/>
        </p:nvSpPr>
        <p:spPr>
          <a:xfrm>
            <a:off x="2580803" y="11648434"/>
            <a:ext cx="8834873" cy="584775"/>
          </a:xfrm>
          <a:prstGeom prst="rect">
            <a:avLst/>
          </a:prstGeom>
          <a:solidFill>
            <a:srgbClr val="D5E2E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페이지 최초 접속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5090-D561-4704-BA7D-5422FBCB503F}"/>
              </a:ext>
            </a:extLst>
          </p:cNvPr>
          <p:cNvSpPr txBox="1"/>
          <p:nvPr/>
        </p:nvSpPr>
        <p:spPr>
          <a:xfrm>
            <a:off x="12578309" y="6994023"/>
            <a:ext cx="8834873" cy="584775"/>
          </a:xfrm>
          <a:prstGeom prst="rect">
            <a:avLst/>
          </a:prstGeom>
          <a:solidFill>
            <a:srgbClr val="D5E2E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세션정보로 여러 번 재접속한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95693-B2CF-49BA-B1C0-A553DB5CBA4A}"/>
              </a:ext>
            </a:extLst>
          </p:cNvPr>
          <p:cNvSpPr txBox="1"/>
          <p:nvPr/>
        </p:nvSpPr>
        <p:spPr>
          <a:xfrm>
            <a:off x="12691087" y="11946740"/>
            <a:ext cx="8834873" cy="584775"/>
          </a:xfrm>
          <a:prstGeom prst="rect">
            <a:avLst/>
          </a:prstGeom>
          <a:solidFill>
            <a:srgbClr val="D5E2E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node2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중단시키고 재접속한 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E545-7773-442A-8D4B-3698D77451E8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1DCFB-CAD2-884B-BD8B-80C6358798A0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Fault-tolerance Test</a:t>
            </a:r>
            <a:endParaRPr lang="ko-KR" altLang="en-US" sz="32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A8CF3C9-E44C-A14F-BAFB-E64962950A02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85C2F-9AF1-A745-8FEC-A78D3FD9D48D}"/>
              </a:ext>
            </a:extLst>
          </p:cNvPr>
          <p:cNvSpPr txBox="1"/>
          <p:nvPr/>
        </p:nvSpPr>
        <p:spPr>
          <a:xfrm>
            <a:off x="1648663" y="349624"/>
            <a:ext cx="12185324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82188"/>
      </p:ext>
    </p:extLst>
  </p:cSld>
  <p:clrMapOvr>
    <a:masterClrMapping/>
  </p:clrMapOvr>
  <p:transition spd="med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C0F7A5-2CBB-C34B-B6AC-A7DF30437ABA}"/>
              </a:ext>
            </a:extLst>
          </p:cNvPr>
          <p:cNvSpPr txBox="1"/>
          <p:nvPr/>
        </p:nvSpPr>
        <p:spPr>
          <a:xfrm>
            <a:off x="3079687" y="5980837"/>
            <a:ext cx="18321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10800" b="1" dirty="0">
                <a:solidFill>
                  <a:srgbClr val="333F50"/>
                </a:solidFill>
                <a:latin typeface="Calibri" panose="020F0502020204030204"/>
                <a:hlinkClick r:id="rId3"/>
              </a:rPr>
              <a:t>https://</a:t>
            </a:r>
            <a:r>
              <a:rPr lang="en" altLang="ko-KR" sz="10800" b="1" dirty="0" err="1">
                <a:solidFill>
                  <a:srgbClr val="333F50"/>
                </a:solidFill>
                <a:latin typeface="Calibri" panose="020F0502020204030204"/>
                <a:hlinkClick r:id="rId3"/>
              </a:rPr>
              <a:t>youtu.be</a:t>
            </a:r>
            <a:r>
              <a:rPr lang="en" altLang="ko-KR" sz="10800" b="1" dirty="0">
                <a:solidFill>
                  <a:srgbClr val="333F50"/>
                </a:solidFill>
                <a:latin typeface="Calibri" panose="020F0502020204030204"/>
                <a:hlinkClick r:id="rId3"/>
              </a:rPr>
              <a:t>/80q_KeZG-xU</a:t>
            </a:r>
            <a:endParaRPr lang="en-US" altLang="ko-KR" sz="10800" b="1" dirty="0">
              <a:solidFill>
                <a:schemeClr val="accent1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B389FF56-F539-40C2-A99B-55468A4A70E0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EBC46D-91FB-47CB-B70B-BE50FE9748F7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A52C4-5D2A-491F-8251-2D7F2227D87C}"/>
              </a:ext>
            </a:extLst>
          </p:cNvPr>
          <p:cNvSpPr txBox="1"/>
          <p:nvPr/>
        </p:nvSpPr>
        <p:spPr>
          <a:xfrm>
            <a:off x="1648663" y="349624"/>
            <a:ext cx="7186115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Demonstration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2282"/>
      </p:ext>
    </p:extLst>
  </p:cSld>
  <p:clrMapOvr>
    <a:masterClrMapping/>
  </p:clrMapOvr>
  <p:transition spd="med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상자 6">
            <a:extLst>
              <a:ext uri="{FF2B5EF4-FFF2-40B4-BE49-F238E27FC236}">
                <a16:creationId xmlns:a16="http://schemas.microsoft.com/office/drawing/2014/main" id="{223B97B2-787F-44E6-AF1C-0B584BDB8F1F}"/>
              </a:ext>
            </a:extLst>
          </p:cNvPr>
          <p:cNvSpPr txBox="1">
            <a:spLocks/>
          </p:cNvSpPr>
          <p:nvPr/>
        </p:nvSpPr>
        <p:spPr>
          <a:xfrm>
            <a:off x="8851155" y="2321145"/>
            <a:ext cx="668169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dirty="0">
                <a:solidFill>
                  <a:srgbClr val="04ADB7"/>
                </a:solidFill>
                <a:latin typeface="맑은 고딕" charset="0"/>
                <a:ea typeface="맑은 고딕" charset="0"/>
              </a:rPr>
              <a:t>Offline</a:t>
            </a:r>
            <a:r>
              <a:rPr lang="ko-KR" altLang="en-US" sz="6000" b="1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6000" b="1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&amp;</a:t>
            </a:r>
            <a:r>
              <a:rPr lang="ko-KR" altLang="en-US" sz="6000" b="1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6000" b="1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Online</a:t>
            </a:r>
            <a:endParaRPr lang="ko-KR" altLang="en-US" sz="60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3DBEF6-B11C-4337-896F-61310FEE6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594" y="3338090"/>
            <a:ext cx="17340812" cy="10231260"/>
          </a:xfrm>
          <a:prstGeom prst="rect">
            <a:avLst/>
          </a:prstGeom>
        </p:spPr>
      </p:pic>
      <p:sp>
        <p:nvSpPr>
          <p:cNvPr id="22" name="텍스트 상자 29">
            <a:extLst>
              <a:ext uri="{FF2B5EF4-FFF2-40B4-BE49-F238E27FC236}">
                <a16:creationId xmlns:a16="http://schemas.microsoft.com/office/drawing/2014/main" id="{B7A560EC-4BC2-4452-A049-0F550905F127}"/>
              </a:ext>
            </a:extLst>
          </p:cNvPr>
          <p:cNvSpPr txBox="1">
            <a:spLocks/>
          </p:cNvSpPr>
          <p:nvPr/>
        </p:nvSpPr>
        <p:spPr>
          <a:xfrm>
            <a:off x="11113337" y="11672048"/>
            <a:ext cx="2157325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solidFill>
                  <a:srgbClr val="FF8703"/>
                </a:solidFill>
                <a:latin typeface="Arial" panose="020B0604020202020204" pitchFamily="34" charset="0"/>
                <a:ea typeface="함초롬돋움" charset="0"/>
                <a:cs typeface="Arial" panose="020B0604020202020204" pitchFamily="34" charset="0"/>
              </a:rPr>
              <a:t>Today</a:t>
            </a:r>
            <a:endParaRPr lang="ko-KR" altLang="en-US" sz="4800" b="1" strike="noStrike" cap="none" dirty="0">
              <a:solidFill>
                <a:srgbClr val="FF8703"/>
              </a:solidFill>
              <a:latin typeface="Arial" panose="020B0604020202020204" pitchFamily="34" charset="0"/>
              <a:ea typeface="함초롬돋움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5C4929-9756-4D87-8F68-22B19CD1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019" y="6344904"/>
            <a:ext cx="2508600" cy="234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AF20F8-E66E-4517-92BE-744D23406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046" y="8721969"/>
            <a:ext cx="2508600" cy="2348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E89F16E-B56B-4D72-AF56-5EE205832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55" t="21502" r="30564" b="13760"/>
          <a:stretch/>
        </p:blipFill>
        <p:spPr>
          <a:xfrm rot="5400000">
            <a:off x="15917332" y="6321080"/>
            <a:ext cx="2348729" cy="24061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실내, 사람, 벽, 개체이(가) 표시된 사진&#10;&#10;자동 생성된 설명">
            <a:extLst>
              <a:ext uri="{FF2B5EF4-FFF2-40B4-BE49-F238E27FC236}">
                <a16:creationId xmlns:a16="http://schemas.microsoft.com/office/drawing/2014/main" id="{BC0720D6-48DA-4996-B447-632D819661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5382" y="3993019"/>
            <a:ext cx="2433799" cy="2433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19B8A0-25AC-4203-A542-98DF35454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61583" y="11070698"/>
            <a:ext cx="2433799" cy="2433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3AD79D2B-211C-4161-A150-20634CFD213D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54E181-123F-49FB-9CB4-8327E0322A0B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EDA50-DBF7-4BC1-8621-843D6B5A7355}"/>
              </a:ext>
            </a:extLst>
          </p:cNvPr>
          <p:cNvSpPr txBox="1"/>
          <p:nvPr/>
        </p:nvSpPr>
        <p:spPr>
          <a:xfrm>
            <a:off x="1648663" y="349624"/>
            <a:ext cx="7186115" cy="1556055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7200" b="1" spc="-227" dirty="0" err="1">
                <a:solidFill>
                  <a:srgbClr val="04ADB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.</a:t>
            </a:r>
            <a:r>
              <a:rPr lang="ko-KR" altLang="en-US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 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Activities</a:t>
            </a:r>
            <a:endParaRPr lang="ko-KR" altLang="en-US" sz="7000" b="1" spc="68" dirty="0">
              <a:solidFill>
                <a:srgbClr val="04ADB7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32010"/>
      </p:ext>
    </p:extLst>
  </p:cSld>
  <p:clrMapOvr>
    <a:masterClrMapping/>
  </p:clrMapOvr>
  <p:transition spd="med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8">
            <a:extLst>
              <a:ext uri="{FF2B5EF4-FFF2-40B4-BE49-F238E27FC236}">
                <a16:creationId xmlns:a16="http://schemas.microsoft.com/office/drawing/2014/main" id="{42FCE7CC-FA97-4118-AE61-E86BAFC10BCD}"/>
              </a:ext>
            </a:extLst>
          </p:cNvPr>
          <p:cNvCxnSpPr>
            <a:cxnSpLocks/>
          </p:cNvCxnSpPr>
          <p:nvPr/>
        </p:nvCxnSpPr>
        <p:spPr>
          <a:xfrm>
            <a:off x="12167155" y="4689036"/>
            <a:ext cx="49689" cy="6283765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8CFFFC2B-79A7-4581-B222-6418F3673397}"/>
              </a:ext>
            </a:extLst>
          </p:cNvPr>
          <p:cNvSpPr txBox="1">
            <a:spLocks/>
          </p:cNvSpPr>
          <p:nvPr/>
        </p:nvSpPr>
        <p:spPr>
          <a:xfrm>
            <a:off x="2165487" y="12126088"/>
            <a:ext cx="7885870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870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Materials and Schedule Management</a:t>
            </a:r>
            <a:endParaRPr lang="ko-KR" altLang="en-US" sz="3200" b="1" strike="noStrike" cap="none" dirty="0">
              <a:solidFill>
                <a:srgbClr val="FF870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3EFE6750-EB71-4F45-BE7C-A43173551428}"/>
              </a:ext>
            </a:extLst>
          </p:cNvPr>
          <p:cNvSpPr txBox="1">
            <a:spLocks/>
          </p:cNvSpPr>
          <p:nvPr/>
        </p:nvSpPr>
        <p:spPr>
          <a:xfrm>
            <a:off x="13513816" y="12119950"/>
            <a:ext cx="9573210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870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Project Documents and Sources Management</a:t>
            </a:r>
            <a:endParaRPr lang="ko-KR" altLang="en-US" sz="3200" b="1" strike="noStrike" cap="none" dirty="0">
              <a:solidFill>
                <a:srgbClr val="FF870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FAD5E3-77BF-488B-9E07-AB59938E9EE6}"/>
              </a:ext>
            </a:extLst>
          </p:cNvPr>
          <p:cNvGrpSpPr/>
          <p:nvPr/>
        </p:nvGrpSpPr>
        <p:grpSpPr>
          <a:xfrm>
            <a:off x="4109249" y="2849705"/>
            <a:ext cx="3998346" cy="1285583"/>
            <a:chOff x="3645083" y="3006894"/>
            <a:chExt cx="3998346" cy="1285583"/>
          </a:xfrm>
        </p:grpSpPr>
        <p:sp>
          <p:nvSpPr>
            <p:cNvPr id="6" name="텍스트 상자 6">
              <a:extLst>
                <a:ext uri="{FF2B5EF4-FFF2-40B4-BE49-F238E27FC236}">
                  <a16:creationId xmlns:a16="http://schemas.microsoft.com/office/drawing/2014/main" id="{0C4F3F65-EAEC-4078-A766-07879920B65F}"/>
                </a:ext>
              </a:extLst>
            </p:cNvPr>
            <p:cNvSpPr txBox="1">
              <a:spLocks/>
            </p:cNvSpPr>
            <p:nvPr/>
          </p:nvSpPr>
          <p:spPr>
            <a:xfrm>
              <a:off x="3645083" y="3141214"/>
              <a:ext cx="2906395" cy="10169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>
                  <a:solidFill>
                    <a:srgbClr val="03AFB9"/>
                  </a:solidFill>
                  <a:latin typeface="맑은 고딕" charset="0"/>
                  <a:ea typeface="맑은 고딕" charset="0"/>
                </a:rPr>
                <a:t>Trello</a:t>
              </a:r>
              <a:endParaRPr lang="ko-KR" altLang="en-US" sz="60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A180E0-49CE-45AC-956A-1A561284C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330493" y="3006894"/>
              <a:ext cx="1312936" cy="1285583"/>
            </a:xfrm>
            <a:prstGeom prst="rect">
              <a:avLst/>
            </a:prstGeom>
            <a:noFill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1208EA-B2E7-44B7-AFB3-8ED494E47FE1}"/>
              </a:ext>
            </a:extLst>
          </p:cNvPr>
          <p:cNvGrpSpPr/>
          <p:nvPr/>
        </p:nvGrpSpPr>
        <p:grpSpPr>
          <a:xfrm>
            <a:off x="16080412" y="2827347"/>
            <a:ext cx="4440017" cy="1307941"/>
            <a:chOff x="15629890" y="3000598"/>
            <a:chExt cx="4440017" cy="1307941"/>
          </a:xfrm>
        </p:grpSpPr>
        <p:sp>
          <p:nvSpPr>
            <p:cNvPr id="7" name="텍스트 상자 7">
              <a:extLst>
                <a:ext uri="{FF2B5EF4-FFF2-40B4-BE49-F238E27FC236}">
                  <a16:creationId xmlns:a16="http://schemas.microsoft.com/office/drawing/2014/main" id="{42DDAC3A-FC0D-4938-A009-53FFBECF4B78}"/>
                </a:ext>
              </a:extLst>
            </p:cNvPr>
            <p:cNvSpPr txBox="1">
              <a:spLocks/>
            </p:cNvSpPr>
            <p:nvPr/>
          </p:nvSpPr>
          <p:spPr>
            <a:xfrm>
              <a:off x="15629890" y="3141215"/>
              <a:ext cx="3343275" cy="10169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>
                  <a:solidFill>
                    <a:srgbClr val="03AFB9"/>
                  </a:solidFill>
                  <a:latin typeface="맑은 고딕" charset="0"/>
                  <a:ea typeface="맑은 고딕" charset="0"/>
                </a:rPr>
                <a:t>Github</a:t>
              </a:r>
              <a:endParaRPr lang="ko-KR" altLang="en-US" sz="60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05D2A0-8E6E-4F2E-83DE-4677C5E50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756971" y="3000598"/>
              <a:ext cx="1312936" cy="1307941"/>
            </a:xfrm>
            <a:prstGeom prst="rect">
              <a:avLst/>
            </a:prstGeom>
            <a:noFill/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EB15FB-C2D1-41F0-9DF5-C752BB989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21" y="4895368"/>
            <a:ext cx="8443496" cy="64826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165FE4-67F6-4DFA-9923-AEA626091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023" y="4390958"/>
            <a:ext cx="8122114" cy="67339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13C30C-3B2E-457E-8E17-9C5A38067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487" y="7098190"/>
            <a:ext cx="8443496" cy="46648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DD0045-5531-4D49-8A29-A6B7AFBE1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6543" y="4689036"/>
            <a:ext cx="8671603" cy="50613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1EF25E-445E-4007-9A5B-3FBBEC523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1001" y="6178874"/>
            <a:ext cx="8487490" cy="5199178"/>
          </a:xfrm>
          <a:prstGeom prst="rect">
            <a:avLst/>
          </a:prstGeom>
        </p:spPr>
      </p:pic>
      <p:sp>
        <p:nvSpPr>
          <p:cNvPr id="21" name="모서리가 둥근 직사각형 17">
            <a:extLst>
              <a:ext uri="{FF2B5EF4-FFF2-40B4-BE49-F238E27FC236}">
                <a16:creationId xmlns:a16="http://schemas.microsoft.com/office/drawing/2014/main" id="{79F4B6F0-3869-447D-84CB-03F4F5EA54CD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B4D2F5-FEF3-4CE3-B79D-B7E74EBF97BC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B5CF2-1A1B-4E17-AC21-6A7D3E1D05CD}"/>
              </a:ext>
            </a:extLst>
          </p:cNvPr>
          <p:cNvSpPr txBox="1"/>
          <p:nvPr/>
        </p:nvSpPr>
        <p:spPr>
          <a:xfrm>
            <a:off x="1648663" y="349624"/>
            <a:ext cx="7186115" cy="1556055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7200" b="1" spc="-227" dirty="0" err="1">
                <a:solidFill>
                  <a:srgbClr val="04ADB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.</a:t>
            </a:r>
            <a:r>
              <a:rPr lang="ko-KR" altLang="en-US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 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Activities</a:t>
            </a:r>
            <a:endParaRPr lang="ko-KR" altLang="en-US" sz="7000" b="1" spc="68" dirty="0">
              <a:solidFill>
                <a:srgbClr val="04ADB7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09914"/>
      </p:ext>
    </p:extLst>
  </p:cSld>
  <p:clrMapOvr>
    <a:masterClrMapping/>
  </p:clrMapOvr>
  <p:transition spd="med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28">
            <a:extLst>
              <a:ext uri="{FF2B5EF4-FFF2-40B4-BE49-F238E27FC236}">
                <a16:creationId xmlns:a16="http://schemas.microsoft.com/office/drawing/2014/main" id="{1A0EFD26-2F28-7F40-86B0-366657878AA9}"/>
              </a:ext>
            </a:extLst>
          </p:cNvPr>
          <p:cNvSpPr>
            <a:spLocks/>
          </p:cNvSpPr>
          <p:nvPr/>
        </p:nvSpPr>
        <p:spPr>
          <a:xfrm>
            <a:off x="17623085" y="8979184"/>
            <a:ext cx="4742428" cy="2933307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latin typeface="함초롬돋움" charset="0"/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2400" b="1" strike="noStrike" cap="none" dirty="0">
              <a:latin typeface="함초롬돋움" charset="0"/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latin typeface="함초롬돋움" charset="0"/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dirty="0">
                <a:ea typeface="함초롬돋움" charset="0"/>
              </a:rPr>
              <a:t>Construct testing environment</a:t>
            </a:r>
            <a:endParaRPr lang="ko-KR" altLang="en-US" sz="2400" b="1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latin typeface="함초롬돋움" charset="0"/>
                <a:ea typeface="함초롬돋움" charset="0"/>
              </a:rPr>
              <a:t>Manage Git</a:t>
            </a:r>
            <a:endParaRPr lang="ko-KR" altLang="en-US" sz="24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15" name="도형 27">
            <a:extLst>
              <a:ext uri="{FF2B5EF4-FFF2-40B4-BE49-F238E27FC236}">
                <a16:creationId xmlns:a16="http://schemas.microsoft.com/office/drawing/2014/main" id="{FD3B3B13-1733-8547-9DCF-CA3A121EB894}"/>
              </a:ext>
            </a:extLst>
          </p:cNvPr>
          <p:cNvSpPr>
            <a:spLocks/>
          </p:cNvSpPr>
          <p:nvPr/>
        </p:nvSpPr>
        <p:spPr>
          <a:xfrm>
            <a:off x="12504688" y="8979184"/>
            <a:ext cx="4710167" cy="2933307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ea typeface="함초롬돋움" charset="0"/>
              </a:rPr>
              <a:t> </a:t>
            </a: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ea typeface="함초롬돋움" charset="0"/>
              </a:rPr>
              <a:t>Construct WEB/WAS server</a:t>
            </a:r>
            <a:endParaRPr lang="ko-KR" altLang="en-US" sz="2400" b="1" strike="noStrike" cap="none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ea typeface="함초롬돋움" charset="0"/>
              </a:rPr>
              <a:t>Manage Trello </a:t>
            </a:r>
            <a:endParaRPr lang="ko-KR" altLang="en-US" sz="2400" b="1" strike="noStrike" cap="none" dirty="0">
              <a:ea typeface="함초롬돋움" charset="0"/>
            </a:endParaRPr>
          </a:p>
        </p:txBody>
      </p:sp>
      <p:sp>
        <p:nvSpPr>
          <p:cNvPr id="17" name="도형 65">
            <a:extLst>
              <a:ext uri="{FF2B5EF4-FFF2-40B4-BE49-F238E27FC236}">
                <a16:creationId xmlns:a16="http://schemas.microsoft.com/office/drawing/2014/main" id="{85074EA7-1FFE-8B41-9FFC-59966595F030}"/>
              </a:ext>
            </a:extLst>
          </p:cNvPr>
          <p:cNvSpPr>
            <a:spLocks/>
          </p:cNvSpPr>
          <p:nvPr/>
        </p:nvSpPr>
        <p:spPr>
          <a:xfrm>
            <a:off x="7433441" y="8979184"/>
            <a:ext cx="4742428" cy="2933307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ea typeface="함초롬돋움" charset="0"/>
              </a:rPr>
              <a:t> </a:t>
            </a: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ea typeface="함초롬돋움" charset="0"/>
              </a:rPr>
              <a:t>Construct testing environment</a:t>
            </a:r>
            <a:endParaRPr lang="ko-KR" altLang="en-US" sz="2400" b="1" strike="noStrike" cap="none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ea typeface="함초롬돋움" charset="0"/>
              </a:rPr>
              <a:t>System testing</a:t>
            </a:r>
            <a:endParaRPr lang="ko-KR" altLang="en-US" sz="2400" b="1" strike="noStrike" cap="none" dirty="0">
              <a:ea typeface="함초롬돋움" charset="0"/>
            </a:endParaRPr>
          </a:p>
        </p:txBody>
      </p:sp>
      <p:sp>
        <p:nvSpPr>
          <p:cNvPr id="18" name="도형 64">
            <a:extLst>
              <a:ext uri="{FF2B5EF4-FFF2-40B4-BE49-F238E27FC236}">
                <a16:creationId xmlns:a16="http://schemas.microsoft.com/office/drawing/2014/main" id="{EE02F46B-7AFE-2247-B0E8-080807FC4442}"/>
              </a:ext>
            </a:extLst>
          </p:cNvPr>
          <p:cNvSpPr>
            <a:spLocks/>
          </p:cNvSpPr>
          <p:nvPr/>
        </p:nvSpPr>
        <p:spPr>
          <a:xfrm>
            <a:off x="2025932" y="8979184"/>
            <a:ext cx="4742428" cy="2933307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ea typeface="함초롬돋움" charset="0"/>
              </a:rPr>
              <a:t> </a:t>
            </a:r>
            <a:endParaRPr lang="ko-KR" altLang="en-US" sz="2400" b="1" strike="noStrike" cap="none" dirty="0">
              <a:ea typeface="함초롬돋움" charset="0"/>
            </a:endParaRPr>
          </a:p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dirty="0">
                <a:ea typeface="함초롬돋움" charset="0"/>
              </a:rPr>
              <a:t>Construct WEB/WAS server</a:t>
            </a:r>
            <a:endParaRPr lang="ko-KR" altLang="en-US" sz="2400" b="1" dirty="0">
              <a:ea typeface="함초롬돋움" charset="0"/>
            </a:endParaRPr>
          </a:p>
          <a:p>
            <a:pPr marL="285750" indent="-28575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strike="noStrike" cap="none" dirty="0">
                <a:ea typeface="함초롬돋움" charset="0"/>
              </a:rPr>
              <a:t>System Integration</a:t>
            </a:r>
            <a:endParaRPr lang="ko-KR" altLang="en-US" sz="2400" b="1" strike="noStrike" cap="none" dirty="0">
              <a:ea typeface="함초롬돋움" charset="0"/>
            </a:endParaRPr>
          </a:p>
        </p:txBody>
      </p:sp>
      <p:sp>
        <p:nvSpPr>
          <p:cNvPr id="19" name="텍스트 상자 2">
            <a:extLst>
              <a:ext uri="{FF2B5EF4-FFF2-40B4-BE49-F238E27FC236}">
                <a16:creationId xmlns:a16="http://schemas.microsoft.com/office/drawing/2014/main" id="{520AC4AF-5E73-1845-B914-EFCADEED6605}"/>
              </a:ext>
            </a:extLst>
          </p:cNvPr>
          <p:cNvSpPr txBox="1">
            <a:spLocks/>
          </p:cNvSpPr>
          <p:nvPr/>
        </p:nvSpPr>
        <p:spPr>
          <a:xfrm>
            <a:off x="2606529" y="9641784"/>
            <a:ext cx="4064667" cy="7694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bg1"/>
                </a:solidFill>
                <a:ea typeface="함초롬돋움" charset="0"/>
              </a:rPr>
              <a:t>JongYoung Son</a:t>
            </a:r>
            <a:endParaRPr lang="ko-KR" altLang="en-US" sz="44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sp>
        <p:nvSpPr>
          <p:cNvPr id="20" name="텍스트 상자 23">
            <a:extLst>
              <a:ext uri="{FF2B5EF4-FFF2-40B4-BE49-F238E27FC236}">
                <a16:creationId xmlns:a16="http://schemas.microsoft.com/office/drawing/2014/main" id="{C7558B0A-F8E2-E946-8C51-B7E74C917B74}"/>
              </a:ext>
            </a:extLst>
          </p:cNvPr>
          <p:cNvSpPr txBox="1">
            <a:spLocks/>
          </p:cNvSpPr>
          <p:nvPr/>
        </p:nvSpPr>
        <p:spPr>
          <a:xfrm>
            <a:off x="7609767" y="9641784"/>
            <a:ext cx="4399703" cy="7694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bg1"/>
                </a:solidFill>
                <a:latin typeface="+mn-ea"/>
              </a:rPr>
              <a:t>KeunRyeong Bae</a:t>
            </a:r>
            <a:endParaRPr lang="ko-KR" altLang="en-US" sz="4400" b="1" strike="noStrike" cap="none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텍스트 상자 24">
            <a:extLst>
              <a:ext uri="{FF2B5EF4-FFF2-40B4-BE49-F238E27FC236}">
                <a16:creationId xmlns:a16="http://schemas.microsoft.com/office/drawing/2014/main" id="{E190D1EC-D2C5-E543-80E6-54985EC197CC}"/>
              </a:ext>
            </a:extLst>
          </p:cNvPr>
          <p:cNvSpPr txBox="1">
            <a:spLocks/>
          </p:cNvSpPr>
          <p:nvPr/>
        </p:nvSpPr>
        <p:spPr>
          <a:xfrm>
            <a:off x="12747449" y="9641784"/>
            <a:ext cx="4222163" cy="7694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bg1"/>
                </a:solidFill>
                <a:ea typeface="함초롬돋움" charset="0"/>
              </a:rPr>
              <a:t>HyunKyung Cho</a:t>
            </a:r>
            <a:endParaRPr lang="ko-KR" altLang="en-US" sz="44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sp>
        <p:nvSpPr>
          <p:cNvPr id="25" name="텍스트 상자 25">
            <a:extLst>
              <a:ext uri="{FF2B5EF4-FFF2-40B4-BE49-F238E27FC236}">
                <a16:creationId xmlns:a16="http://schemas.microsoft.com/office/drawing/2014/main" id="{9653E280-056B-FC4C-9506-F6130D69F729}"/>
              </a:ext>
            </a:extLst>
          </p:cNvPr>
          <p:cNvSpPr txBox="1">
            <a:spLocks/>
          </p:cNvSpPr>
          <p:nvPr/>
        </p:nvSpPr>
        <p:spPr>
          <a:xfrm>
            <a:off x="18377420" y="9644265"/>
            <a:ext cx="3289597" cy="7694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chemeClr val="bg1"/>
                </a:solidFill>
                <a:ea typeface="함초롬돋움" charset="0"/>
              </a:rPr>
              <a:t>SunHee Kim</a:t>
            </a:r>
            <a:endParaRPr lang="ko-KR" altLang="en-US" sz="44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9E4517E-0B3E-FC45-ACAA-14DBCB634597}"/>
              </a:ext>
            </a:extLst>
          </p:cNvPr>
          <p:cNvGrpSpPr/>
          <p:nvPr/>
        </p:nvGrpSpPr>
        <p:grpSpPr>
          <a:xfrm>
            <a:off x="7434063" y="3398578"/>
            <a:ext cx="4764763" cy="6235139"/>
            <a:chOff x="3906838" y="1851342"/>
            <a:chExt cx="2438400" cy="3190875"/>
          </a:xfrm>
        </p:grpSpPr>
        <p:pic>
          <p:nvPicPr>
            <p:cNvPr id="36" name="그림 35" descr="C:/Users/pig82/AppData/Roaming/PolarisOffice/ETemp/7104_18781880/fImage3457278228467.jpeg">
              <a:extLst>
                <a:ext uri="{FF2B5EF4-FFF2-40B4-BE49-F238E27FC236}">
                  <a16:creationId xmlns:a16="http://schemas.microsoft.com/office/drawing/2014/main" id="{FCD38347-8952-8947-885A-620D7DF71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3530600" y="2227580"/>
              <a:ext cx="3190875" cy="2438400"/>
            </a:xfrm>
            <a:prstGeom prst="rect">
              <a:avLst/>
            </a:prstGeom>
            <a:noFill/>
          </p:spPr>
        </p:pic>
      </p:grpSp>
      <p:pic>
        <p:nvPicPr>
          <p:cNvPr id="33" name="그림 32" descr="C:/Users/pig82/AppData/Roaming/PolarisOffice/ETemp/7104_18781880/fImage3823088276500.png">
            <a:extLst>
              <a:ext uri="{FF2B5EF4-FFF2-40B4-BE49-F238E27FC236}">
                <a16:creationId xmlns:a16="http://schemas.microsoft.com/office/drawing/2014/main" id="{A2B75F5E-A86C-274A-9C48-282EF9314E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08195" y="3392996"/>
            <a:ext cx="4756077" cy="6250029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C7C8041-7BC1-5246-B902-4C995EAC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748715" y="4168821"/>
            <a:ext cx="6219629" cy="471016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43336A3-A8AB-1747-A025-90530A1A5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5"/>
          <a:stretch/>
        </p:blipFill>
        <p:spPr>
          <a:xfrm>
            <a:off x="2018487" y="3414090"/>
            <a:ext cx="4749873" cy="6219628"/>
          </a:xfrm>
          <a:prstGeom prst="rect">
            <a:avLst/>
          </a:prstGeom>
        </p:spPr>
      </p:pic>
      <p:sp>
        <p:nvSpPr>
          <p:cNvPr id="21" name="모서리가 둥근 직사각형 17">
            <a:extLst>
              <a:ext uri="{FF2B5EF4-FFF2-40B4-BE49-F238E27FC236}">
                <a16:creationId xmlns:a16="http://schemas.microsoft.com/office/drawing/2014/main" id="{131CFD4F-4F2A-4F00-A580-1D141647D3BF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A0AD7B-2EA5-4B65-A167-AEE32915214B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343500-6A39-47F3-ADBA-65E91F9948C3}"/>
              </a:ext>
            </a:extLst>
          </p:cNvPr>
          <p:cNvSpPr txBox="1"/>
          <p:nvPr/>
        </p:nvSpPr>
        <p:spPr>
          <a:xfrm>
            <a:off x="1648663" y="349624"/>
            <a:ext cx="8011151" cy="1533485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Team Members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52571"/>
      </p:ext>
    </p:extLst>
  </p:cSld>
  <p:clrMapOvr>
    <a:masterClrMapping/>
  </p:clrMapOvr>
  <p:transition spd="med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612BB7-4C35-4A58-A2FD-6B0A3FC6D1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0456" y="2829617"/>
            <a:ext cx="7481385" cy="105403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3C57F2-D6E5-4F64-92D5-C887A4C52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9576" y="3510075"/>
            <a:ext cx="9436846" cy="9596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B92B4986-A811-473B-9916-96946AFAC73A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122D65-1A2B-41F6-9539-81FF3DD4D212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4718F4-9101-4927-B8F2-320FF890BEEB}"/>
              </a:ext>
            </a:extLst>
          </p:cNvPr>
          <p:cNvSpPr txBox="1"/>
          <p:nvPr/>
        </p:nvSpPr>
        <p:spPr>
          <a:xfrm>
            <a:off x="1648663" y="349624"/>
            <a:ext cx="7186115" cy="1556055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7200" b="1" spc="-227" dirty="0" err="1">
                <a:solidFill>
                  <a:srgbClr val="04ADB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.</a:t>
            </a:r>
            <a:r>
              <a:rPr lang="ko-KR" altLang="en-US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 </a:t>
            </a:r>
            <a:r>
              <a:rPr lang="en-US" altLang="ko-KR" sz="7000" b="1" spc="68" dirty="0">
                <a:solidFill>
                  <a:srgbClr val="04ADB7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Activities</a:t>
            </a:r>
            <a:endParaRPr lang="ko-KR" altLang="en-US" sz="7000" b="1" spc="68" dirty="0">
              <a:solidFill>
                <a:srgbClr val="04ADB7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C6420-DD2E-7242-ADBC-A7E33FB1EC0D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Paper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E2E73-C1A6-0049-99F2-31F59B19FF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3531" r="6861" b="3238"/>
          <a:stretch/>
        </p:blipFill>
        <p:spPr>
          <a:xfrm rot="5400000">
            <a:off x="6904833" y="343982"/>
            <a:ext cx="11116174" cy="153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5755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672513" y="0"/>
            <a:ext cx="7038975" cy="13716000"/>
          </a:xfrm>
          <a:prstGeom prst="rect">
            <a:avLst/>
          </a:prstGeom>
          <a:solidFill>
            <a:srgbClr val="59C6D4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grpSp>
        <p:nvGrpSpPr>
          <p:cNvPr id="12" name="Группа 11"/>
          <p:cNvGrpSpPr>
            <a:grpSpLocks/>
          </p:cNvGrpSpPr>
          <p:nvPr/>
        </p:nvGrpSpPr>
        <p:grpSpPr bwMode="auto">
          <a:xfrm>
            <a:off x="8432800" y="-4332288"/>
            <a:ext cx="7550150" cy="18162588"/>
            <a:chOff x="8432800" y="-2324099"/>
            <a:chExt cx="7550150" cy="18161830"/>
          </a:xfrm>
        </p:grpSpPr>
        <p:sp>
          <p:nvSpPr>
            <p:cNvPr id="48" name="Шеврон 47"/>
            <p:cNvSpPr/>
            <p:nvPr/>
          </p:nvSpPr>
          <p:spPr>
            <a:xfrm rot="16200000">
              <a:off x="10331528" y="10186309"/>
              <a:ext cx="3752693" cy="755015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Fira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ira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9pPr>
            </a:lstStyle>
            <a:p>
              <a:pPr algn="ctr" eaLnBrk="1" hangingPunct="1"/>
              <a:endParaRPr lang="ko-KR" altLang="ko-KR"/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8432800" y="-2324099"/>
              <a:ext cx="7550150" cy="16229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Fira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ira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3C1CA-1791-4D6A-B39A-91026DD73BA3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FB532-99C8-4021-961B-1588AE76A9CE}"/>
              </a:ext>
            </a:extLst>
          </p:cNvPr>
          <p:cNvSpPr txBox="1"/>
          <p:nvPr/>
        </p:nvSpPr>
        <p:spPr>
          <a:xfrm>
            <a:off x="8087724" y="5703838"/>
            <a:ext cx="8240302" cy="230832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/>
            <a:r>
              <a:rPr lang="en" altLang="ko-KR" sz="15000" b="1" dirty="0">
                <a:solidFill>
                  <a:srgbClr val="FFC000"/>
                </a:solidFill>
                <a:latin typeface="Calibri" panose="020F0502020204030204"/>
              </a:rPr>
              <a:t>Thank you</a:t>
            </a:r>
            <a:endParaRPr lang="en-US" altLang="ko-KR" sz="15000" b="1" dirty="0">
              <a:solidFill>
                <a:srgbClr val="FFC000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5.55556E-7 L -0.00065 -1.32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6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648664" y="349624"/>
            <a:ext cx="6154432" cy="1533485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CONTENTS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49873" y="2599964"/>
            <a:ext cx="6535139" cy="1643708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200000"/>
              </a:lnSpc>
              <a:spcBef>
                <a:spcPts val="1364"/>
              </a:spcBef>
            </a:pP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</a:t>
            </a:r>
            <a:r>
              <a:rPr lang="en-US" altLang="ko-KR" sz="5400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49873" y="5321724"/>
            <a:ext cx="6535139" cy="1643708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200000"/>
              </a:lnSpc>
              <a:spcBef>
                <a:spcPts val="1364"/>
              </a:spcBef>
            </a:pP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</a:t>
            </a:r>
            <a:r>
              <a:rPr lang="en-US" altLang="ko-KR" sz="5400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Progress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49873" y="7955430"/>
            <a:ext cx="6535139" cy="166961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200000"/>
              </a:lnSpc>
              <a:spcBef>
                <a:spcPts val="1364"/>
              </a:spcBef>
            </a:pPr>
            <a:r>
              <a:rPr lang="ko-KR" altLang="en-US" sz="5400" b="1" spc="-227" dirty="0" err="1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5400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400" b="1" spc="-227" dirty="0">
                <a:solidFill>
                  <a:srgbClr val="5E97C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Activities</a:t>
            </a:r>
            <a:endParaRPr lang="ko-KR" altLang="en-US" sz="5400" b="1" spc="-227" dirty="0">
              <a:solidFill>
                <a:srgbClr val="5E97C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6940" y="6770600"/>
            <a:ext cx="10507111" cy="1607223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Implementation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Test for High-Availability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6940" y="4069274"/>
            <a:ext cx="10507111" cy="1607223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Existing Architecture of Current Web System</a:t>
            </a:r>
          </a:p>
          <a:p>
            <a:pPr>
              <a:lnSpc>
                <a:spcPct val="130000"/>
              </a:lnSpc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Construct High-Availability Web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53177-299A-B240-9CC0-B575041FCCD2}"/>
              </a:ext>
            </a:extLst>
          </p:cNvPr>
          <p:cNvSpPr txBox="1"/>
          <p:nvPr/>
        </p:nvSpPr>
        <p:spPr>
          <a:xfrm>
            <a:off x="3085651" y="9321931"/>
            <a:ext cx="10507111" cy="1607223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Working History</a:t>
            </a:r>
            <a:endParaRPr lang="ko-KR" altLang="en-US" sz="36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6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3600" b="1" spc="-227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Achivement</a:t>
            </a:r>
            <a:endParaRPr lang="en-US" altLang="ko-KR" sz="3600" b="1" spc="-227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도형 39">
            <a:extLst>
              <a:ext uri="{FF2B5EF4-FFF2-40B4-BE49-F238E27FC236}">
                <a16:creationId xmlns:a16="http://schemas.microsoft.com/office/drawing/2014/main" id="{D29B5E54-7691-462F-86B3-3CBA9B0EDBB1}"/>
              </a:ext>
            </a:extLst>
          </p:cNvPr>
          <p:cNvSpPr>
            <a:spLocks/>
          </p:cNvSpPr>
          <p:nvPr/>
        </p:nvSpPr>
        <p:spPr>
          <a:xfrm flipH="1">
            <a:off x="17698074" y="255840"/>
            <a:ext cx="6685925" cy="13460160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9">
            <a:extLst>
              <a:ext uri="{FF2B5EF4-FFF2-40B4-BE49-F238E27FC236}">
                <a16:creationId xmlns:a16="http://schemas.microsoft.com/office/drawing/2014/main" id="{7ECF374C-49E1-4A12-84E0-76E37FB8E41B}"/>
              </a:ext>
            </a:extLst>
          </p:cNvPr>
          <p:cNvSpPr>
            <a:spLocks/>
          </p:cNvSpPr>
          <p:nvPr/>
        </p:nvSpPr>
        <p:spPr>
          <a:xfrm rot="16200000" flipH="1">
            <a:off x="16176985" y="3076265"/>
            <a:ext cx="11283279" cy="5130755"/>
          </a:xfrm>
          <a:prstGeom prst="rtTriangle">
            <a:avLst/>
          </a:prstGeom>
          <a:solidFill>
            <a:srgbClr val="FFB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560359" y="11691041"/>
            <a:ext cx="153611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r>
              <a:rPr lang="en-US" sz="6000" dirty="0">
                <a:solidFill>
                  <a:schemeClr val="tx2"/>
                </a:solidFill>
                <a:latin typeface="Fira Sans SemiBold" pitchFamily="34" charset="0"/>
                <a:ea typeface="Fira Sans SemiBold" pitchFamily="34" charset="0"/>
                <a:cs typeface="Fira Sans SemiBold" pitchFamily="34" charset="0"/>
              </a:rPr>
              <a:t>Clustering many servers to cope with traffic more</a:t>
            </a:r>
          </a:p>
        </p:txBody>
      </p:sp>
      <p:pic>
        <p:nvPicPr>
          <p:cNvPr id="26" name="그림 25" descr="C:/Users/pig82/AppData/Roaming/PolarisOffice/ETemp/1000_21090048/image36.png">
            <a:extLst>
              <a:ext uri="{FF2B5EF4-FFF2-40B4-BE49-F238E27FC236}">
                <a16:creationId xmlns:a16="http://schemas.microsoft.com/office/drawing/2014/main" id="{1C67488B-0EC5-4F7F-A0D0-7A1D3A160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44" b="16417"/>
          <a:stretch>
            <a:fillRect/>
          </a:stretch>
        </p:blipFill>
        <p:spPr>
          <a:xfrm flipH="1">
            <a:off x="8315087" y="2836919"/>
            <a:ext cx="13926991" cy="8770844"/>
          </a:xfrm>
          <a:prstGeom prst="rect">
            <a:avLst/>
          </a:prstGeom>
          <a:noFill/>
        </p:spPr>
      </p:pic>
      <p:pic>
        <p:nvPicPr>
          <p:cNvPr id="30" name="Picture 61" descr="C:/Users/pig82/AppData/Roaming/PolarisOffice/ETemp/1000_21090048/image32.png">
            <a:extLst>
              <a:ext uri="{FF2B5EF4-FFF2-40B4-BE49-F238E27FC236}">
                <a16:creationId xmlns:a16="http://schemas.microsoft.com/office/drawing/2014/main" id="{65860001-98F7-45F3-BD8B-3AE33DF8CB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51" y="6536721"/>
            <a:ext cx="2642159" cy="2642159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180CD3-D408-46E7-9D01-51A8FF4A9A1C}"/>
              </a:ext>
            </a:extLst>
          </p:cNvPr>
          <p:cNvSpPr txBox="1">
            <a:spLocks/>
          </p:cNvSpPr>
          <p:nvPr/>
        </p:nvSpPr>
        <p:spPr>
          <a:xfrm>
            <a:off x="8948803" y="9157518"/>
            <a:ext cx="3806958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latin typeface="맑은 고딕" charset="0"/>
                <a:ea typeface="맑은 고딕" charset="0"/>
              </a:rPr>
              <a:t>WEB</a:t>
            </a:r>
            <a:endParaRPr lang="ko-KR" altLang="en-US" sz="4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4F873C4-B13E-4672-99F2-4D9078983E68}"/>
              </a:ext>
            </a:extLst>
          </p:cNvPr>
          <p:cNvSpPr>
            <a:spLocks/>
          </p:cNvSpPr>
          <p:nvPr/>
        </p:nvSpPr>
        <p:spPr>
          <a:xfrm>
            <a:off x="6547336" y="7088698"/>
            <a:ext cx="1189859" cy="1129061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C97243-C3A0-44DD-AD3B-FB39A0C04E90}"/>
              </a:ext>
            </a:extLst>
          </p:cNvPr>
          <p:cNvGrpSpPr/>
          <p:nvPr/>
        </p:nvGrpSpPr>
        <p:grpSpPr>
          <a:xfrm>
            <a:off x="1746998" y="5763197"/>
            <a:ext cx="4890862" cy="3780062"/>
            <a:chOff x="1538726" y="8123964"/>
            <a:chExt cx="4890862" cy="3780062"/>
          </a:xfrm>
        </p:grpSpPr>
        <p:pic>
          <p:nvPicPr>
            <p:cNvPr id="39" name="Picture 39" descr="C:/Users/pig82/AppData/Roaming/PolarisOffice/ETemp/1000_21090048/image30.png">
              <a:extLst>
                <a:ext uri="{FF2B5EF4-FFF2-40B4-BE49-F238E27FC236}">
                  <a16:creationId xmlns:a16="http://schemas.microsoft.com/office/drawing/2014/main" id="{91AA077F-FCB5-42ED-B9E6-0B3B204FC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618" y="8123964"/>
              <a:ext cx="2777078" cy="2777078"/>
            </a:xfrm>
            <a:prstGeom prst="rect">
              <a:avLst/>
            </a:prstGeom>
            <a:noFill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AA3008-65F2-436B-82BE-0A495FD82E42}"/>
                </a:ext>
              </a:extLst>
            </p:cNvPr>
            <p:cNvSpPr txBox="1">
              <a:spLocks/>
            </p:cNvSpPr>
            <p:nvPr/>
          </p:nvSpPr>
          <p:spPr>
            <a:xfrm>
              <a:off x="1538726" y="11073029"/>
              <a:ext cx="4890862" cy="8309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 Browser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C2BCF19-C40B-4F1B-9008-52F4D9239E27}"/>
              </a:ext>
            </a:extLst>
          </p:cNvPr>
          <p:cNvSpPr txBox="1">
            <a:spLocks/>
          </p:cNvSpPr>
          <p:nvPr/>
        </p:nvSpPr>
        <p:spPr>
          <a:xfrm>
            <a:off x="15943725" y="3250507"/>
            <a:ext cx="2150110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latin typeface="맑은 고딕" charset="0"/>
                <a:ea typeface="맑은 고딕" charset="0"/>
              </a:rPr>
              <a:t>Cloud</a:t>
            </a:r>
            <a:endParaRPr lang="ko-KR" altLang="en-US" sz="4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팔각형 41">
            <a:extLst>
              <a:ext uri="{FF2B5EF4-FFF2-40B4-BE49-F238E27FC236}">
                <a16:creationId xmlns:a16="http://schemas.microsoft.com/office/drawing/2014/main" id="{FEB312F5-48AC-40AE-83D2-049EBC7F88D6}"/>
              </a:ext>
            </a:extLst>
          </p:cNvPr>
          <p:cNvSpPr>
            <a:spLocks/>
          </p:cNvSpPr>
          <p:nvPr/>
        </p:nvSpPr>
        <p:spPr>
          <a:xfrm>
            <a:off x="14171132" y="4294294"/>
            <a:ext cx="6129109" cy="6717870"/>
          </a:xfrm>
          <a:prstGeom prst="octagon">
            <a:avLst/>
          </a:prstGeom>
          <a:noFill/>
          <a:ln w="57150" cap="flat" cmpd="sng">
            <a:solidFill>
              <a:srgbClr val="CC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837A740-694C-451C-B213-ACFB7DA278FC}"/>
              </a:ext>
            </a:extLst>
          </p:cNvPr>
          <p:cNvSpPr>
            <a:spLocks/>
          </p:cNvSpPr>
          <p:nvPr/>
        </p:nvSpPr>
        <p:spPr>
          <a:xfrm>
            <a:off x="12925902" y="7133064"/>
            <a:ext cx="2337574" cy="1129061"/>
          </a:xfrm>
          <a:prstGeom prst="rightArrow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Picture 63" descr="C:/Users/pig82/AppData/Roaming/PolarisOffice/ETemp/1000_21090048/image33.png">
            <a:extLst>
              <a:ext uri="{FF2B5EF4-FFF2-40B4-BE49-F238E27FC236}">
                <a16:creationId xmlns:a16="http://schemas.microsoft.com/office/drawing/2014/main" id="{ABC6A320-C9A0-45DE-943F-C0ED2E8E40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539" y="4687085"/>
            <a:ext cx="2314981" cy="231498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4ABD948-F48E-46DA-80F0-2ED3633FCBAA}"/>
              </a:ext>
            </a:extLst>
          </p:cNvPr>
          <p:cNvSpPr txBox="1">
            <a:spLocks/>
          </p:cNvSpPr>
          <p:nvPr/>
        </p:nvSpPr>
        <p:spPr>
          <a:xfrm>
            <a:off x="16082512" y="6130610"/>
            <a:ext cx="3806958" cy="646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WAS 1</a:t>
            </a:r>
            <a:endParaRPr lang="ko-KR" altLang="en-US" sz="36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E95023-9B75-4BFB-AEFA-53E2811BA08C}"/>
              </a:ext>
            </a:extLst>
          </p:cNvPr>
          <p:cNvSpPr txBox="1">
            <a:spLocks/>
          </p:cNvSpPr>
          <p:nvPr/>
        </p:nvSpPr>
        <p:spPr>
          <a:xfrm>
            <a:off x="16082512" y="9723033"/>
            <a:ext cx="3806958" cy="646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WAS</a:t>
            </a:r>
            <a:r>
              <a:rPr lang="ko-KR" altLang="en-US" sz="36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n</a:t>
            </a:r>
            <a:endParaRPr lang="ko-KR" altLang="en-US" sz="36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51" name="Picture 63" descr="C:/Users/pig82/AppData/Roaming/PolarisOffice/ETemp/1000_21090048/image33.png">
            <a:extLst>
              <a:ext uri="{FF2B5EF4-FFF2-40B4-BE49-F238E27FC236}">
                <a16:creationId xmlns:a16="http://schemas.microsoft.com/office/drawing/2014/main" id="{B51236D5-9DEE-446B-9D82-1E293C8DC7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059" y="8250467"/>
            <a:ext cx="2314981" cy="2314981"/>
          </a:xfrm>
          <a:prstGeom prst="rect">
            <a:avLst/>
          </a:prstGeom>
          <a:noFill/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452DCD3-CF2F-4B07-B604-2D4413B7B5CE}"/>
              </a:ext>
            </a:extLst>
          </p:cNvPr>
          <p:cNvGrpSpPr/>
          <p:nvPr/>
        </p:nvGrpSpPr>
        <p:grpSpPr>
          <a:xfrm>
            <a:off x="16439060" y="7272179"/>
            <a:ext cx="157094" cy="688198"/>
            <a:chOff x="15603038" y="7696720"/>
            <a:chExt cx="157094" cy="68819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ADD9F3C-8B43-4F69-96E5-032D846E554B}"/>
                </a:ext>
              </a:extLst>
            </p:cNvPr>
            <p:cNvSpPr/>
            <p:nvPr/>
          </p:nvSpPr>
          <p:spPr>
            <a:xfrm>
              <a:off x="15603038" y="7696720"/>
              <a:ext cx="156149" cy="15327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84E042-3BC2-47E7-81FD-2EDD5ED29BD8}"/>
                </a:ext>
              </a:extLst>
            </p:cNvPr>
            <p:cNvSpPr/>
            <p:nvPr/>
          </p:nvSpPr>
          <p:spPr>
            <a:xfrm>
              <a:off x="15603983" y="7951283"/>
              <a:ext cx="156149" cy="15327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1E01B6E-533C-4B1B-9400-9523A2EBCC1B}"/>
                </a:ext>
              </a:extLst>
            </p:cNvPr>
            <p:cNvSpPr/>
            <p:nvPr/>
          </p:nvSpPr>
          <p:spPr>
            <a:xfrm>
              <a:off x="15603039" y="8231648"/>
              <a:ext cx="156149" cy="15327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6" name="모서리가 둥근 직사각형 17">
            <a:extLst>
              <a:ext uri="{FF2B5EF4-FFF2-40B4-BE49-F238E27FC236}">
                <a16:creationId xmlns:a16="http://schemas.microsoft.com/office/drawing/2014/main" id="{B215E918-C9D0-4AC5-92F9-5C87E5846BB9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ED0071-2A96-4228-A7A8-2BB6D48E80BD}"/>
              </a:ext>
            </a:extLst>
          </p:cNvPr>
          <p:cNvSpPr txBox="1"/>
          <p:nvPr/>
        </p:nvSpPr>
        <p:spPr>
          <a:xfrm>
            <a:off x="1648663" y="349624"/>
            <a:ext cx="7186115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Ⅰ. Background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90BD1E-85EF-41B3-BB04-7FD2AB9654BB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F1EF6F-C3DF-0043-93D3-0604AA843AFD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 Construction of WEB/WAS</a:t>
            </a:r>
          </a:p>
        </p:txBody>
      </p:sp>
    </p:spTree>
    <p:extLst>
      <p:ext uri="{BB962C8B-B14F-4D97-AF65-F5344CB8AC3E}">
        <p14:creationId xmlns:p14="http://schemas.microsoft.com/office/powerpoint/2010/main" val="3866783401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육각형 68">
            <a:extLst>
              <a:ext uri="{FF2B5EF4-FFF2-40B4-BE49-F238E27FC236}">
                <a16:creationId xmlns:a16="http://schemas.microsoft.com/office/drawing/2014/main" id="{9D9179FF-6534-48C2-B473-64A030CE4BF9}"/>
              </a:ext>
            </a:extLst>
          </p:cNvPr>
          <p:cNvSpPr/>
          <p:nvPr/>
        </p:nvSpPr>
        <p:spPr>
          <a:xfrm>
            <a:off x="2328903" y="3897999"/>
            <a:ext cx="7776373" cy="6703770"/>
          </a:xfrm>
          <a:prstGeom prst="hexagon">
            <a:avLst/>
          </a:prstGeom>
          <a:noFill/>
          <a:ln w="152400">
            <a:solidFill>
              <a:srgbClr val="FFB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19C32B-4B50-49C0-81CB-07C44DEBDF39}"/>
              </a:ext>
            </a:extLst>
          </p:cNvPr>
          <p:cNvGrpSpPr/>
          <p:nvPr/>
        </p:nvGrpSpPr>
        <p:grpSpPr>
          <a:xfrm>
            <a:off x="2954747" y="2823493"/>
            <a:ext cx="2136838" cy="2136838"/>
            <a:chOff x="2076164" y="4427621"/>
            <a:chExt cx="2454442" cy="245444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1E1EB7-5737-472C-AC7F-3EBD589FC0C6}"/>
                </a:ext>
              </a:extLst>
            </p:cNvPr>
            <p:cNvSpPr/>
            <p:nvPr/>
          </p:nvSpPr>
          <p:spPr>
            <a:xfrm>
              <a:off x="2076164" y="4427621"/>
              <a:ext cx="2454442" cy="2454442"/>
            </a:xfrm>
            <a:prstGeom prst="ellipse">
              <a:avLst/>
            </a:prstGeom>
            <a:solidFill>
              <a:srgbClr val="00A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A53E8A-6A5E-4FB7-A6C2-287A1F25027F}"/>
                </a:ext>
              </a:extLst>
            </p:cNvPr>
            <p:cNvSpPr/>
            <p:nvPr/>
          </p:nvSpPr>
          <p:spPr>
            <a:xfrm>
              <a:off x="2236583" y="4582317"/>
              <a:ext cx="2133600" cy="2133600"/>
            </a:xfrm>
            <a:prstGeom prst="ellipse">
              <a:avLst/>
            </a:prstGeom>
            <a:noFill/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87F963-FBF1-482A-9C0F-0CAEA4962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88" b="20699"/>
            <a:stretch/>
          </p:blipFill>
          <p:spPr>
            <a:xfrm>
              <a:off x="2291821" y="4837464"/>
              <a:ext cx="2023127" cy="1386106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F221DA-AE56-42FD-9922-6F55D66DF8B0}"/>
              </a:ext>
            </a:extLst>
          </p:cNvPr>
          <p:cNvGrpSpPr/>
          <p:nvPr/>
        </p:nvGrpSpPr>
        <p:grpSpPr>
          <a:xfrm>
            <a:off x="2957985" y="9530501"/>
            <a:ext cx="2133600" cy="2133600"/>
            <a:chOff x="11462084" y="5630779"/>
            <a:chExt cx="2133600" cy="21336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C6E1180-8A42-4CCF-8A4F-90F7BB0D9B4A}"/>
                </a:ext>
              </a:extLst>
            </p:cNvPr>
            <p:cNvSpPr/>
            <p:nvPr/>
          </p:nvSpPr>
          <p:spPr>
            <a:xfrm>
              <a:off x="11462084" y="5630779"/>
              <a:ext cx="2133600" cy="2133600"/>
            </a:xfrm>
            <a:prstGeom prst="ellipse">
              <a:avLst/>
            </a:prstGeom>
            <a:solidFill>
              <a:srgbClr val="00A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FC598FA-80E8-4430-9CD5-0AB6E250F3A6}"/>
                </a:ext>
              </a:extLst>
            </p:cNvPr>
            <p:cNvSpPr/>
            <p:nvPr/>
          </p:nvSpPr>
          <p:spPr>
            <a:xfrm>
              <a:off x="11694694" y="5863389"/>
              <a:ext cx="1668379" cy="16683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5EDF5D97-295A-4350-A2E4-6CC2268A4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899" y="5926613"/>
              <a:ext cx="1541930" cy="154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6CE7FD9-BA5D-45E5-AB47-7F6354D12E2A}"/>
              </a:ext>
            </a:extLst>
          </p:cNvPr>
          <p:cNvGrpSpPr/>
          <p:nvPr/>
        </p:nvGrpSpPr>
        <p:grpSpPr>
          <a:xfrm>
            <a:off x="8834779" y="6183084"/>
            <a:ext cx="2133600" cy="2133600"/>
            <a:chOff x="10395285" y="10812379"/>
            <a:chExt cx="2133600" cy="21336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963A356-BD8A-42D5-ABF2-D0BF7E4E6A4D}"/>
                </a:ext>
              </a:extLst>
            </p:cNvPr>
            <p:cNvSpPr/>
            <p:nvPr/>
          </p:nvSpPr>
          <p:spPr>
            <a:xfrm>
              <a:off x="10395285" y="10812379"/>
              <a:ext cx="2133600" cy="2133600"/>
            </a:xfrm>
            <a:prstGeom prst="ellipse">
              <a:avLst/>
            </a:prstGeom>
            <a:solidFill>
              <a:srgbClr val="00A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BB7D045-D306-4A32-9D6E-82C1AD341D16}"/>
                </a:ext>
              </a:extLst>
            </p:cNvPr>
            <p:cNvSpPr/>
            <p:nvPr/>
          </p:nvSpPr>
          <p:spPr>
            <a:xfrm>
              <a:off x="10627895" y="11044989"/>
              <a:ext cx="1668379" cy="1668379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20" descr="ê´ë ¨ ì´ë¯¸ì§">
              <a:extLst>
                <a:ext uri="{FF2B5EF4-FFF2-40B4-BE49-F238E27FC236}">
                  <a16:creationId xmlns:a16="http://schemas.microsoft.com/office/drawing/2014/main" id="{2D56194F-A586-4933-8E6E-98EE3A3B18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108" b="89209" l="0" r="100000">
                          <a14:foregroundMark x1="14815" y1="53957" x2="14815" y2="53957"/>
                          <a14:foregroundMark x1="17284" y1="38129" x2="17284" y2="38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999" b="10038"/>
            <a:stretch/>
          </p:blipFill>
          <p:spPr bwMode="auto">
            <a:xfrm>
              <a:off x="10731581" y="11157099"/>
              <a:ext cx="1364753" cy="1254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700322B-2A6B-475E-B445-159F026D9D0F}"/>
              </a:ext>
            </a:extLst>
          </p:cNvPr>
          <p:cNvGrpSpPr/>
          <p:nvPr/>
        </p:nvGrpSpPr>
        <p:grpSpPr>
          <a:xfrm>
            <a:off x="1131705" y="6022663"/>
            <a:ext cx="2454442" cy="2454442"/>
            <a:chOff x="5919248" y="7471611"/>
            <a:chExt cx="2454442" cy="245444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BDCFC1-46A9-4D4B-8574-B0E5F4D1BE6D}"/>
                </a:ext>
              </a:extLst>
            </p:cNvPr>
            <p:cNvSpPr/>
            <p:nvPr/>
          </p:nvSpPr>
          <p:spPr>
            <a:xfrm>
              <a:off x="5919248" y="7471611"/>
              <a:ext cx="2454442" cy="2454442"/>
            </a:xfrm>
            <a:prstGeom prst="ellipse">
              <a:avLst/>
            </a:prstGeom>
            <a:solidFill>
              <a:srgbClr val="00A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15BF17F-A7F2-41B9-AAF5-E7672D08B00D}"/>
                </a:ext>
              </a:extLst>
            </p:cNvPr>
            <p:cNvSpPr/>
            <p:nvPr/>
          </p:nvSpPr>
          <p:spPr>
            <a:xfrm>
              <a:off x="6079669" y="7632032"/>
              <a:ext cx="2133600" cy="21336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2C60D4-899E-48D0-92FF-A83FA7B1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3728">
              <a:off x="5959347" y="8327127"/>
              <a:ext cx="2374244" cy="1200612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A09BCFE-F238-49C5-A16D-D65BC1C30E06}"/>
              </a:ext>
            </a:extLst>
          </p:cNvPr>
          <p:cNvGrpSpPr/>
          <p:nvPr/>
        </p:nvGrpSpPr>
        <p:grpSpPr>
          <a:xfrm>
            <a:off x="7209366" y="9330924"/>
            <a:ext cx="2532751" cy="2532751"/>
            <a:chOff x="3361947" y="9876397"/>
            <a:chExt cx="2532751" cy="253275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5E11F3-3687-4D96-8134-F878819E4981}"/>
                </a:ext>
              </a:extLst>
            </p:cNvPr>
            <p:cNvSpPr/>
            <p:nvPr/>
          </p:nvSpPr>
          <p:spPr>
            <a:xfrm>
              <a:off x="3361947" y="9876397"/>
              <a:ext cx="2532751" cy="2532751"/>
            </a:xfrm>
            <a:prstGeom prst="ellipse">
              <a:avLst/>
            </a:prstGeom>
            <a:solidFill>
              <a:srgbClr val="00A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C3D3F5-C0AE-413B-BAD9-937B395FA842}"/>
                </a:ext>
              </a:extLst>
            </p:cNvPr>
            <p:cNvSpPr/>
            <p:nvPr/>
          </p:nvSpPr>
          <p:spPr>
            <a:xfrm>
              <a:off x="3586147" y="10100984"/>
              <a:ext cx="2084349" cy="2084349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6" descr="nginxì ëí ì´ë¯¸ì§ ê²ìê²°ê³¼">
              <a:extLst>
                <a:ext uri="{FF2B5EF4-FFF2-40B4-BE49-F238E27FC236}">
                  <a16:creationId xmlns:a16="http://schemas.microsoft.com/office/drawing/2014/main" id="{B9586A36-7D96-4E23-B17A-1F09F5F81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852" y="10552369"/>
              <a:ext cx="1510332" cy="118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2C35704-D996-49D5-813B-B83DCE301ADB}"/>
              </a:ext>
            </a:extLst>
          </p:cNvPr>
          <p:cNvGrpSpPr/>
          <p:nvPr/>
        </p:nvGrpSpPr>
        <p:grpSpPr>
          <a:xfrm>
            <a:off x="7209366" y="2763033"/>
            <a:ext cx="2270615" cy="2270615"/>
            <a:chOff x="8834779" y="1398766"/>
            <a:chExt cx="2270615" cy="227061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5B5B04B-6826-42C9-B8C8-AC1CE3CAB297}"/>
                </a:ext>
              </a:extLst>
            </p:cNvPr>
            <p:cNvSpPr/>
            <p:nvPr/>
          </p:nvSpPr>
          <p:spPr>
            <a:xfrm>
              <a:off x="8834779" y="1398766"/>
              <a:ext cx="2270615" cy="227061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A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4">
              <a:extLst>
                <a:ext uri="{FF2B5EF4-FFF2-40B4-BE49-F238E27FC236}">
                  <a16:creationId xmlns:a16="http://schemas.microsoft.com/office/drawing/2014/main" id="{E689A6D1-C486-40CE-AB3D-D02C360BD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701" y="1699885"/>
              <a:ext cx="2000312" cy="1555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70226C30-1135-4748-9AE1-AEAE5107E4A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50" y="5867495"/>
            <a:ext cx="2777078" cy="2777078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DA30DA-EA81-4294-9C20-69CBEE749CB0}"/>
              </a:ext>
            </a:extLst>
          </p:cNvPr>
          <p:cNvGrpSpPr/>
          <p:nvPr/>
        </p:nvGrpSpPr>
        <p:grpSpPr>
          <a:xfrm>
            <a:off x="12604923" y="4839843"/>
            <a:ext cx="10036675" cy="3532001"/>
            <a:chOff x="12604923" y="4447959"/>
            <a:chExt cx="10036675" cy="35320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A4AE9B-9C30-40F6-A783-0D3C9A8F3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4924" y="4447959"/>
              <a:ext cx="781028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ira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ira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ira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ira Sans Light" pitchFamily="34" charset="0"/>
                </a:defRPr>
              </a:lvl9pPr>
            </a:lstStyle>
            <a:p>
              <a:pPr eaLnBrk="1" hangingPunct="1"/>
              <a:r>
                <a:rPr lang="en-US" sz="6000" b="1" dirty="0">
                  <a:solidFill>
                    <a:schemeClr val="tx2"/>
                  </a:solidFill>
                  <a:latin typeface="Fira Sans SemiBold" pitchFamily="34" charset="0"/>
                  <a:ea typeface="Fira Sans SemiBold" pitchFamily="34" charset="0"/>
                  <a:cs typeface="Fira Sans SemiBold" pitchFamily="34" charset="0"/>
                </a:rPr>
                <a:t>WEB/WAS Architecture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F36ECA-1907-41D3-A329-32096CB9F6A6}"/>
                </a:ext>
              </a:extLst>
            </p:cNvPr>
            <p:cNvSpPr txBox="1"/>
            <p:nvPr/>
          </p:nvSpPr>
          <p:spPr>
            <a:xfrm>
              <a:off x="12604923" y="5813213"/>
              <a:ext cx="10036675" cy="216674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- Public Cloud Environment (AWS, GCP, </a:t>
              </a:r>
              <a:r>
                <a:rPr lang="en-US" sz="4000" dirty="0" err="1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etc</a:t>
              </a:r>
              <a:r>
                <a:rPr 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…)</a:t>
              </a: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- Open Source Middleware</a:t>
              </a: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- Optimization </a:t>
              </a:r>
              <a:r>
                <a:rPr lang="en-US" altLang="ko-KR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for</a:t>
              </a:r>
              <a:r>
                <a:rPr lang="ko-KR" alt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 </a:t>
              </a:r>
              <a:r>
                <a:rPr lang="en-US" altLang="ko-KR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each</a:t>
              </a:r>
              <a:r>
                <a:rPr lang="ko-KR" altLang="en-US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 </a:t>
              </a:r>
              <a:r>
                <a:rPr lang="en-US" altLang="ko-KR" sz="4000" dirty="0">
                  <a:solidFill>
                    <a:srgbClr val="002060"/>
                  </a:solidFill>
                  <a:latin typeface="+mn-lt"/>
                  <a:ea typeface="Fira Sans" panose="020B0503050000020004" pitchFamily="34" charset="0"/>
                </a:rPr>
                <a:t>service</a:t>
              </a:r>
              <a:endParaRPr lang="en-US" sz="4000" dirty="0">
                <a:solidFill>
                  <a:srgbClr val="002060"/>
                </a:solidFill>
                <a:latin typeface="+mn-lt"/>
                <a:ea typeface="Fira Sans" panose="020B05030500000200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3B3B49-4A17-4099-844A-9382040ED581}"/>
              </a:ext>
            </a:extLst>
          </p:cNvPr>
          <p:cNvGrpSpPr/>
          <p:nvPr/>
        </p:nvGrpSpPr>
        <p:grpSpPr>
          <a:xfrm>
            <a:off x="12604923" y="4174479"/>
            <a:ext cx="10400642" cy="6094489"/>
            <a:chOff x="12604923" y="8261613"/>
            <a:chExt cx="10400642" cy="60944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8436BA-4FB9-4A12-AC04-AD8BE4D1ABA3}"/>
                </a:ext>
              </a:extLst>
            </p:cNvPr>
            <p:cNvSpPr txBox="1"/>
            <p:nvPr/>
          </p:nvSpPr>
          <p:spPr>
            <a:xfrm>
              <a:off x="12604923" y="8261613"/>
              <a:ext cx="10400642" cy="526721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571500" indent="-5715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4800" b="1" dirty="0">
                  <a:solidFill>
                    <a:schemeClr val="bg1">
                      <a:lumMod val="50000"/>
                    </a:schemeClr>
                  </a:solidFill>
                  <a:ea typeface="Fira Sans" panose="020B0503050000020004" pitchFamily="34" charset="0"/>
                </a:rPr>
                <a:t>Performance</a:t>
              </a:r>
            </a:p>
            <a:p>
              <a:pPr marL="571500" indent="-5715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sz="48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Fira Sans" panose="020B0503050000020004" pitchFamily="34" charset="0"/>
                </a:rPr>
                <a:t>Reliability</a:t>
              </a:r>
            </a:p>
            <a:p>
              <a:pPr marL="571500" indent="-5715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sz="48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Fira Sans" panose="020B0503050000020004" pitchFamily="34" charset="0"/>
                </a:rPr>
                <a:t>Scalability</a:t>
              </a:r>
            </a:p>
            <a:p>
              <a:pPr marL="571500" indent="-5715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sz="48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Fira Sans" panose="020B0503050000020004" pitchFamily="34" charset="0"/>
                </a:rPr>
                <a:t>Manageability</a:t>
              </a: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800" b="1" dirty="0">
                  <a:solidFill>
                    <a:schemeClr val="bg1">
                      <a:lumMod val="50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	.</a:t>
              </a: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800" b="1" dirty="0">
                  <a:solidFill>
                    <a:schemeClr val="bg1">
                      <a:lumMod val="50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	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E8C92C-FC3C-4C45-B353-89B81A417F56}"/>
                </a:ext>
              </a:extLst>
            </p:cNvPr>
            <p:cNvSpPr txBox="1"/>
            <p:nvPr/>
          </p:nvSpPr>
          <p:spPr>
            <a:xfrm>
              <a:off x="12604923" y="13528824"/>
              <a:ext cx="10400642" cy="82727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>
                      <a:lumMod val="50000"/>
                    </a:schemeClr>
                  </a:solidFill>
                  <a:ea typeface="Fira Sans" panose="020B0503050000020004" pitchFamily="34" charset="0"/>
                </a:rPr>
                <a:t>Most Popular middleware (Community)</a:t>
              </a:r>
            </a:p>
          </p:txBody>
        </p:sp>
      </p:grpSp>
      <p:sp>
        <p:nvSpPr>
          <p:cNvPr id="35" name="모서리가 둥근 직사각형 17">
            <a:extLst>
              <a:ext uri="{FF2B5EF4-FFF2-40B4-BE49-F238E27FC236}">
                <a16:creationId xmlns:a16="http://schemas.microsoft.com/office/drawing/2014/main" id="{F20A6755-2CA5-4E70-89BD-31F15B431F4A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DC9937-1681-4356-AE25-6F6EB554FFB5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4803F4-BF27-42DE-8150-5516C55F240E}"/>
              </a:ext>
            </a:extLst>
          </p:cNvPr>
          <p:cNvSpPr txBox="1"/>
          <p:nvPr/>
        </p:nvSpPr>
        <p:spPr>
          <a:xfrm>
            <a:off x="1648663" y="349624"/>
            <a:ext cx="7186115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Ⅰ. Background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E0BA56-5782-4A4E-B86A-17FD74E6DFAB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Importance of High-Availability Web System</a:t>
            </a:r>
          </a:p>
        </p:txBody>
      </p:sp>
    </p:spTree>
    <p:extLst>
      <p:ext uri="{BB962C8B-B14F-4D97-AF65-F5344CB8AC3E}">
        <p14:creationId xmlns:p14="http://schemas.microsoft.com/office/powerpoint/2010/main" val="349662370"/>
      </p:ext>
    </p:extLst>
  </p:cSld>
  <p:clrMapOvr>
    <a:masterClrMapping/>
  </p:clrMapOvr>
  <p:transition spd="med" advClick="0" advTm="2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03704E-6 L 0.15808 -0.00139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5417E-6 2.77778E-6 L -0.00019 -0.6063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3875235" y="5611655"/>
            <a:ext cx="630140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r>
              <a:rPr lang="en-US" sz="4800" dirty="0">
                <a:solidFill>
                  <a:schemeClr val="tx2"/>
                </a:solidFill>
                <a:latin typeface="Fira Sans SemiBold" pitchFamily="34" charset="0"/>
                <a:ea typeface="Fira Sans SemiBold" pitchFamily="34" charset="0"/>
                <a:cs typeface="Fira Sans SemiBold" pitchFamily="34" charset="0"/>
              </a:rPr>
              <a:t>The Black Friday crush</a:t>
            </a:r>
          </a:p>
          <a:p>
            <a:pPr eaLnBrk="1" hangingPunct="1"/>
            <a:r>
              <a:rPr lang="en-US" sz="4800" dirty="0">
                <a:solidFill>
                  <a:schemeClr val="tx2"/>
                </a:solidFill>
                <a:latin typeface="Fira Sans SemiBold" pitchFamily="34" charset="0"/>
                <a:ea typeface="Fira Sans SemiBold" pitchFamily="34" charset="0"/>
                <a:cs typeface="Fira Sans SemiBold" pitchFamily="34" charset="0"/>
              </a:rPr>
              <a:t> the server every year.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E92C4D-39EF-7C4D-A443-B503B97EAE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362760" y="2449954"/>
            <a:ext cx="16103672" cy="10148712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244144-C092-8143-B890-AD920957A9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33387" y="2214817"/>
            <a:ext cx="7012662" cy="3554609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FF8CBA-D276-9F4C-B2A5-0E6DF23B48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5270" y="7094594"/>
            <a:ext cx="5626100" cy="3070860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92B6D3E-D4F4-1F4C-8B9C-6A14504BD36D}"/>
              </a:ext>
            </a:extLst>
          </p:cNvPr>
          <p:cNvGrpSpPr/>
          <p:nvPr/>
        </p:nvGrpSpPr>
        <p:grpSpPr>
          <a:xfrm>
            <a:off x="15656367" y="9014995"/>
            <a:ext cx="4978986" cy="2189924"/>
            <a:chOff x="14514654" y="8389487"/>
            <a:chExt cx="4978986" cy="21899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602FB9-91FA-424E-948A-ECEE15A8C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514654" y="8389487"/>
              <a:ext cx="4978986" cy="1512318"/>
            </a:xfrm>
            <a:prstGeom prst="rect">
              <a:avLst/>
            </a:prstGeom>
            <a:noFill/>
          </p:spPr>
        </p:pic>
        <p:sp>
          <p:nvSpPr>
            <p:cNvPr id="17" name="텍스트 상자 66">
              <a:extLst>
                <a:ext uri="{FF2B5EF4-FFF2-40B4-BE49-F238E27FC236}">
                  <a16:creationId xmlns:a16="http://schemas.microsoft.com/office/drawing/2014/main" id="{7604001E-D588-D842-9BE5-DE22094028E9}"/>
                </a:ext>
              </a:extLst>
            </p:cNvPr>
            <p:cNvSpPr txBox="1">
              <a:spLocks/>
            </p:cNvSpPr>
            <p:nvPr/>
          </p:nvSpPr>
          <p:spPr>
            <a:xfrm>
              <a:off x="15662744" y="9656081"/>
              <a:ext cx="2679700" cy="923330"/>
            </a:xfrm>
            <a:prstGeom prst="rect">
              <a:avLst/>
            </a:prstGeom>
            <a:noFill/>
          </p:spPr>
          <p:txBody>
            <a:bodyPr vert="horz" wrap="square" lIns="182880" tIns="91440" rIns="182880" bIns="91440" numCol="1" anchor="t">
              <a:spAutoFit/>
            </a:bodyPr>
            <a:lstStyle/>
            <a:p>
              <a:pPr algn="ctr" defTabSz="1828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4800" dirty="0">
                  <a:latin typeface="맑은 고딕" charset="0"/>
                  <a:ea typeface="맑은 고딕" charset="0"/>
                </a:rPr>
                <a:t>『WAS2』</a:t>
              </a:r>
              <a:endParaRPr lang="ko-KR" altLang="en-US" sz="4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21C2AA-0D2E-5A41-8048-DFCE62521810}"/>
              </a:ext>
            </a:extLst>
          </p:cNvPr>
          <p:cNvGrpSpPr/>
          <p:nvPr/>
        </p:nvGrpSpPr>
        <p:grpSpPr>
          <a:xfrm>
            <a:off x="15633230" y="6057016"/>
            <a:ext cx="5115752" cy="2277705"/>
            <a:chOff x="16101060" y="5780571"/>
            <a:chExt cx="5115752" cy="22777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6AB2A1-614A-5F4F-8095-578017189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101060" y="5780571"/>
              <a:ext cx="5115752" cy="1553860"/>
            </a:xfrm>
            <a:prstGeom prst="rect">
              <a:avLst/>
            </a:prstGeom>
            <a:noFill/>
          </p:spPr>
        </p:pic>
        <p:sp>
          <p:nvSpPr>
            <p:cNvPr id="18" name="텍스트 상자 65">
              <a:extLst>
                <a:ext uri="{FF2B5EF4-FFF2-40B4-BE49-F238E27FC236}">
                  <a16:creationId xmlns:a16="http://schemas.microsoft.com/office/drawing/2014/main" id="{820C9272-00A9-694A-AB61-AFE07A5307ED}"/>
                </a:ext>
              </a:extLst>
            </p:cNvPr>
            <p:cNvSpPr txBox="1">
              <a:spLocks/>
            </p:cNvSpPr>
            <p:nvPr/>
          </p:nvSpPr>
          <p:spPr>
            <a:xfrm>
              <a:off x="16939320" y="7134946"/>
              <a:ext cx="3446246" cy="923330"/>
            </a:xfrm>
            <a:prstGeom prst="rect">
              <a:avLst/>
            </a:prstGeom>
            <a:noFill/>
          </p:spPr>
          <p:txBody>
            <a:bodyPr vert="horz" wrap="square" lIns="182880" tIns="91440" rIns="182880" bIns="91440" numCol="1" anchor="t">
              <a:spAutoFit/>
            </a:bodyPr>
            <a:lstStyle/>
            <a:p>
              <a:pPr algn="ctr" defTabSz="1828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4800" dirty="0">
                  <a:latin typeface="맑은 고딕" charset="0"/>
                  <a:ea typeface="맑은 고딕" charset="0"/>
                </a:rPr>
                <a:t>『WAS1』</a:t>
              </a:r>
              <a:endParaRPr lang="ko-KR" altLang="en-US" sz="4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" name="텍스트 상자 62">
            <a:extLst>
              <a:ext uri="{FF2B5EF4-FFF2-40B4-BE49-F238E27FC236}">
                <a16:creationId xmlns:a16="http://schemas.microsoft.com/office/drawing/2014/main" id="{C6B5EC1C-B986-004E-A8E0-593FA6486660}"/>
              </a:ext>
            </a:extLst>
          </p:cNvPr>
          <p:cNvSpPr txBox="1">
            <a:spLocks/>
          </p:cNvSpPr>
          <p:nvPr/>
        </p:nvSpPr>
        <p:spPr>
          <a:xfrm>
            <a:off x="8395093" y="10256306"/>
            <a:ext cx="4163060" cy="923330"/>
          </a:xfrm>
          <a:prstGeom prst="rect">
            <a:avLst/>
          </a:prstGeom>
          <a:noFill/>
        </p:spPr>
        <p:txBody>
          <a:bodyPr vert="horz" wrap="square" lIns="182880" tIns="91440" rIns="182880" bIns="91440" numCol="1" anchor="t">
            <a:spAutoFit/>
          </a:bodyPr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4800" dirty="0">
                <a:latin typeface="맑은 고딕" charset="0"/>
                <a:ea typeface="맑은 고딕" charset="0"/>
              </a:rPr>
              <a:t>『WEB』</a:t>
            </a:r>
            <a:endParaRPr lang="ko-KR" altLang="en-US" sz="4800" dirty="0">
              <a:latin typeface="맑은 고딕" charset="0"/>
              <a:ea typeface="맑은 고딕" charset="0"/>
            </a:endParaRPr>
          </a:p>
        </p:txBody>
      </p:sp>
      <p:pic>
        <p:nvPicPr>
          <p:cNvPr id="20" name="Picture 86">
            <a:extLst>
              <a:ext uri="{FF2B5EF4-FFF2-40B4-BE49-F238E27FC236}">
                <a16:creationId xmlns:a16="http://schemas.microsoft.com/office/drawing/2014/main" id="{747B3862-B4D7-BA4C-926B-C2879B4C86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170" y="7016750"/>
            <a:ext cx="3136900" cy="3136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BCB5DF-51EF-3D41-AAEF-37C36C4DD87A}"/>
              </a:ext>
            </a:extLst>
          </p:cNvPr>
          <p:cNvSpPr txBox="1">
            <a:spLocks/>
          </p:cNvSpPr>
          <p:nvPr/>
        </p:nvSpPr>
        <p:spPr>
          <a:xfrm>
            <a:off x="1286510" y="10140950"/>
            <a:ext cx="4300220" cy="923330"/>
          </a:xfrm>
          <a:prstGeom prst="rect">
            <a:avLst/>
          </a:prstGeom>
          <a:noFill/>
        </p:spPr>
        <p:txBody>
          <a:bodyPr vert="horz" wrap="square" lIns="182880" tIns="91440" rIns="182880" bIns="91440" anchor="t">
            <a:spAutoFit/>
          </a:bodyPr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4800" dirty="0">
                <a:latin typeface="맑은 고딕" charset="0"/>
                <a:ea typeface="맑은 고딕" charset="0"/>
              </a:rPr>
              <a:t>Web Browser</a:t>
            </a:r>
            <a:endParaRPr lang="ko-KR" altLang="en-US" sz="4800" dirty="0">
              <a:latin typeface="맑은 고딕" charset="0"/>
              <a:ea typeface="맑은 고딕" charset="0"/>
            </a:endParaRPr>
          </a:p>
        </p:txBody>
      </p:sp>
      <p:sp>
        <p:nvSpPr>
          <p:cNvPr id="25" name="화살표: 오른쪽 88">
            <a:extLst>
              <a:ext uri="{FF2B5EF4-FFF2-40B4-BE49-F238E27FC236}">
                <a16:creationId xmlns:a16="http://schemas.microsoft.com/office/drawing/2014/main" id="{3AE39DB6-4464-2E40-8072-1DB71B515778}"/>
              </a:ext>
            </a:extLst>
          </p:cNvPr>
          <p:cNvSpPr>
            <a:spLocks/>
          </p:cNvSpPr>
          <p:nvPr/>
        </p:nvSpPr>
        <p:spPr>
          <a:xfrm>
            <a:off x="5585460" y="7959090"/>
            <a:ext cx="1148080" cy="1252220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91440" anchor="ctr">
            <a:noAutofit/>
          </a:bodyPr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</a:pP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sp>
        <p:nvSpPr>
          <p:cNvPr id="33" name="팔각형 69">
            <a:extLst>
              <a:ext uri="{FF2B5EF4-FFF2-40B4-BE49-F238E27FC236}">
                <a16:creationId xmlns:a16="http://schemas.microsoft.com/office/drawing/2014/main" id="{104200DB-A35F-C842-8756-999964F11A1B}"/>
              </a:ext>
            </a:extLst>
          </p:cNvPr>
          <p:cNvSpPr>
            <a:spLocks/>
          </p:cNvSpPr>
          <p:nvPr/>
        </p:nvSpPr>
        <p:spPr>
          <a:xfrm>
            <a:off x="14718573" y="5234627"/>
            <a:ext cx="6808797" cy="6597811"/>
          </a:xfrm>
          <a:prstGeom prst="octagon">
            <a:avLst/>
          </a:prstGeom>
          <a:noFill/>
          <a:ln w="57150" cap="flat" cmpd="sng">
            <a:solidFill>
              <a:srgbClr val="CC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2" name="화살표: 오른쪽 88">
            <a:extLst>
              <a:ext uri="{FF2B5EF4-FFF2-40B4-BE49-F238E27FC236}">
                <a16:creationId xmlns:a16="http://schemas.microsoft.com/office/drawing/2014/main" id="{D9BDA619-029B-4B60-8E7F-D761AE9A08A3}"/>
              </a:ext>
            </a:extLst>
          </p:cNvPr>
          <p:cNvSpPr>
            <a:spLocks/>
          </p:cNvSpPr>
          <p:nvPr/>
        </p:nvSpPr>
        <p:spPr>
          <a:xfrm>
            <a:off x="13817716" y="8128072"/>
            <a:ext cx="2112957" cy="789189"/>
          </a:xfrm>
          <a:prstGeom prst="rightArrow">
            <a:avLst>
              <a:gd name="adj1" fmla="val 50000"/>
              <a:gd name="adj2" fmla="val 94222"/>
            </a:avLst>
          </a:prstGeom>
          <a:solidFill>
            <a:srgbClr val="C0434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91440" anchor="ctr">
            <a:noAutofit/>
          </a:bodyPr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</a:pP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sp>
        <p:nvSpPr>
          <p:cNvPr id="21" name="모서리가 둥근 직사각형 17">
            <a:extLst>
              <a:ext uri="{FF2B5EF4-FFF2-40B4-BE49-F238E27FC236}">
                <a16:creationId xmlns:a16="http://schemas.microsoft.com/office/drawing/2014/main" id="{9AD6F1F3-F7C6-4F2B-80BA-5CD437EBAEA4}"/>
              </a:ext>
            </a:extLst>
          </p:cNvPr>
          <p:cNvSpPr/>
          <p:nvPr/>
        </p:nvSpPr>
        <p:spPr>
          <a:xfrm>
            <a:off x="1379722" y="1677131"/>
            <a:ext cx="73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F700CF-29BD-47DC-AE22-EFBA3269C806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F20A5-27CE-4DD9-8DFC-0EFBA41B00AA}"/>
              </a:ext>
            </a:extLst>
          </p:cNvPr>
          <p:cNvSpPr txBox="1"/>
          <p:nvPr/>
        </p:nvSpPr>
        <p:spPr>
          <a:xfrm>
            <a:off x="1648663" y="349624"/>
            <a:ext cx="7186115" cy="1524764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Ⅰ. Background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58AC7-6856-D040-9651-7FBC17FEB514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 Construction of WEB/WAS</a:t>
            </a:r>
          </a:p>
        </p:txBody>
      </p:sp>
    </p:spTree>
    <p:extLst>
      <p:ext uri="{BB962C8B-B14F-4D97-AF65-F5344CB8AC3E}">
        <p14:creationId xmlns:p14="http://schemas.microsoft.com/office/powerpoint/2010/main" val="2277944853"/>
      </p:ext>
    </p:extLst>
  </p:cSld>
  <p:clrMapOvr>
    <a:masterClrMapping/>
  </p:clrMapOvr>
  <p:transition spd="med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-9525" y="0"/>
            <a:ext cx="4294188" cy="2286000"/>
          </a:xfrm>
          <a:prstGeom prst="rect">
            <a:avLst/>
          </a:prstGeom>
          <a:solidFill>
            <a:srgbClr val="4AC1EC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-9525" y="2286000"/>
            <a:ext cx="4294188" cy="2286000"/>
          </a:xfrm>
          <a:prstGeom prst="rect">
            <a:avLst/>
          </a:prstGeom>
          <a:solidFill>
            <a:srgbClr val="4AC1EC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-9525" y="4572000"/>
            <a:ext cx="4294188" cy="2286000"/>
          </a:xfrm>
          <a:prstGeom prst="rect">
            <a:avLst/>
          </a:prstGeom>
          <a:solidFill>
            <a:schemeClr val="accent3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-9525" y="6858000"/>
            <a:ext cx="4294188" cy="2287588"/>
          </a:xfrm>
          <a:prstGeom prst="rect">
            <a:avLst/>
          </a:prstGeom>
          <a:solidFill>
            <a:srgbClr val="F9A554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-9525" y="9145588"/>
            <a:ext cx="4294188" cy="2284412"/>
          </a:xfrm>
          <a:prstGeom prst="rect">
            <a:avLst/>
          </a:prstGeom>
          <a:solidFill>
            <a:schemeClr val="accent5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9525" y="11430000"/>
            <a:ext cx="4294188" cy="2286000"/>
          </a:xfrm>
          <a:prstGeom prst="rect">
            <a:avLst/>
          </a:prstGeom>
          <a:solidFill>
            <a:srgbClr val="BA3E62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4284663" y="0"/>
            <a:ext cx="1323975" cy="4457700"/>
          </a:xfrm>
          <a:custGeom>
            <a:avLst/>
            <a:gdLst>
              <a:gd name="T0" fmla="*/ 834 w 834"/>
              <a:gd name="T1" fmla="*/ 2768 h 2768"/>
              <a:gd name="T2" fmla="*/ 0 w 834"/>
              <a:gd name="T3" fmla="*/ 1419 h 2768"/>
              <a:gd name="T4" fmla="*/ 0 w 834"/>
              <a:gd name="T5" fmla="*/ 0 h 2768"/>
              <a:gd name="T6" fmla="*/ 834 w 834"/>
              <a:gd name="T7" fmla="*/ 2018 h 2768"/>
              <a:gd name="T8" fmla="*/ 834 w 834"/>
              <a:gd name="T9" fmla="*/ 2768 h 2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2768">
                <a:moveTo>
                  <a:pt x="834" y="2768"/>
                </a:moveTo>
                <a:lnTo>
                  <a:pt x="0" y="1419"/>
                </a:lnTo>
                <a:lnTo>
                  <a:pt x="0" y="0"/>
                </a:lnTo>
                <a:lnTo>
                  <a:pt x="834" y="2018"/>
                </a:lnTo>
                <a:lnTo>
                  <a:pt x="834" y="276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10800000" scaled="1"/>
            <a:tileRect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284663" y="2286000"/>
            <a:ext cx="1323975" cy="3371850"/>
          </a:xfrm>
          <a:custGeom>
            <a:avLst/>
            <a:gdLst>
              <a:gd name="T0" fmla="*/ 834 w 834"/>
              <a:gd name="T1" fmla="*/ 2094 h 2094"/>
              <a:gd name="T2" fmla="*/ 0 w 834"/>
              <a:gd name="T3" fmla="*/ 1420 h 2094"/>
              <a:gd name="T4" fmla="*/ 0 w 834"/>
              <a:gd name="T5" fmla="*/ 0 h 2094"/>
              <a:gd name="T6" fmla="*/ 834 w 834"/>
              <a:gd name="T7" fmla="*/ 1349 h 2094"/>
              <a:gd name="T8" fmla="*/ 834 w 834"/>
              <a:gd name="T9" fmla="*/ 209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2094">
                <a:moveTo>
                  <a:pt x="834" y="2094"/>
                </a:moveTo>
                <a:lnTo>
                  <a:pt x="0" y="1420"/>
                </a:lnTo>
                <a:lnTo>
                  <a:pt x="0" y="0"/>
                </a:lnTo>
                <a:lnTo>
                  <a:pt x="834" y="1349"/>
                </a:lnTo>
                <a:lnTo>
                  <a:pt x="834" y="2094"/>
                </a:lnTo>
                <a:close/>
              </a:path>
            </a:pathLst>
          </a:custGeom>
          <a:gradFill>
            <a:gsLst>
              <a:gs pos="0">
                <a:srgbClr val="4AC1EC">
                  <a:lumMod val="80000"/>
                </a:srgbClr>
              </a:gs>
              <a:gs pos="100000">
                <a:srgbClr val="17A0D1">
                  <a:lumMod val="100000"/>
                </a:srgbClr>
              </a:gs>
            </a:gsLst>
            <a:lin ang="10800000" scaled="1"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4284663" y="4572000"/>
            <a:ext cx="1323975" cy="2286000"/>
          </a:xfrm>
          <a:custGeom>
            <a:avLst/>
            <a:gdLst>
              <a:gd name="T0" fmla="*/ 834 w 834"/>
              <a:gd name="T1" fmla="*/ 1419 h 1419"/>
              <a:gd name="T2" fmla="*/ 0 w 834"/>
              <a:gd name="T3" fmla="*/ 1419 h 1419"/>
              <a:gd name="T4" fmla="*/ 0 w 834"/>
              <a:gd name="T5" fmla="*/ 0 h 1419"/>
              <a:gd name="T6" fmla="*/ 834 w 834"/>
              <a:gd name="T7" fmla="*/ 674 h 1419"/>
              <a:gd name="T8" fmla="*/ 834 w 834"/>
              <a:gd name="T9" fmla="*/ 1419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1419">
                <a:moveTo>
                  <a:pt x="834" y="1419"/>
                </a:moveTo>
                <a:lnTo>
                  <a:pt x="0" y="1419"/>
                </a:lnTo>
                <a:lnTo>
                  <a:pt x="0" y="0"/>
                </a:lnTo>
                <a:lnTo>
                  <a:pt x="834" y="674"/>
                </a:lnTo>
                <a:lnTo>
                  <a:pt x="834" y="141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</a:schemeClr>
              </a:gs>
              <a:gs pos="100000">
                <a:schemeClr val="accent3">
                  <a:lumMod val="90000"/>
                </a:schemeClr>
              </a:gs>
            </a:gsLst>
            <a:lin ang="10800000" scaled="1"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4284663" y="6858000"/>
            <a:ext cx="1323975" cy="2287588"/>
          </a:xfrm>
          <a:custGeom>
            <a:avLst/>
            <a:gdLst>
              <a:gd name="T0" fmla="*/ 834 w 834"/>
              <a:gd name="T1" fmla="*/ 751 h 1420"/>
              <a:gd name="T2" fmla="*/ 0 w 834"/>
              <a:gd name="T3" fmla="*/ 1420 h 1420"/>
              <a:gd name="T4" fmla="*/ 0 w 834"/>
              <a:gd name="T5" fmla="*/ 0 h 1420"/>
              <a:gd name="T6" fmla="*/ 834 w 834"/>
              <a:gd name="T7" fmla="*/ 0 h 1420"/>
              <a:gd name="T8" fmla="*/ 834 w 834"/>
              <a:gd name="T9" fmla="*/ 751 h 1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1420">
                <a:moveTo>
                  <a:pt x="834" y="751"/>
                </a:moveTo>
                <a:lnTo>
                  <a:pt x="0" y="1420"/>
                </a:lnTo>
                <a:lnTo>
                  <a:pt x="0" y="0"/>
                </a:lnTo>
                <a:lnTo>
                  <a:pt x="834" y="0"/>
                </a:lnTo>
                <a:lnTo>
                  <a:pt x="834" y="751"/>
                </a:lnTo>
                <a:close/>
              </a:path>
            </a:pathLst>
          </a:custGeom>
          <a:gradFill>
            <a:gsLst>
              <a:gs pos="0">
                <a:srgbClr val="F9A554">
                  <a:lumMod val="90000"/>
                </a:srgbClr>
              </a:gs>
              <a:gs pos="100000">
                <a:srgbClr val="F9A554"/>
              </a:gs>
            </a:gsLst>
            <a:lin ang="10800000" scaled="1"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4284663" y="8067675"/>
            <a:ext cx="1323975" cy="3362325"/>
          </a:xfrm>
          <a:custGeom>
            <a:avLst/>
            <a:gdLst>
              <a:gd name="T0" fmla="*/ 834 w 834"/>
              <a:gd name="T1" fmla="*/ 745 h 2088"/>
              <a:gd name="T2" fmla="*/ 0 w 834"/>
              <a:gd name="T3" fmla="*/ 2088 h 2088"/>
              <a:gd name="T4" fmla="*/ 0 w 834"/>
              <a:gd name="T5" fmla="*/ 669 h 2088"/>
              <a:gd name="T6" fmla="*/ 834 w 834"/>
              <a:gd name="T7" fmla="*/ 0 h 2088"/>
              <a:gd name="T8" fmla="*/ 834 w 834"/>
              <a:gd name="T9" fmla="*/ 745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2088">
                <a:moveTo>
                  <a:pt x="834" y="745"/>
                </a:moveTo>
                <a:lnTo>
                  <a:pt x="0" y="2088"/>
                </a:lnTo>
                <a:lnTo>
                  <a:pt x="0" y="669"/>
                </a:lnTo>
                <a:lnTo>
                  <a:pt x="834" y="0"/>
                </a:lnTo>
                <a:lnTo>
                  <a:pt x="834" y="745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10800000" scaled="1"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4284663" y="9267825"/>
            <a:ext cx="1323975" cy="4448175"/>
          </a:xfrm>
          <a:custGeom>
            <a:avLst/>
            <a:gdLst>
              <a:gd name="T0" fmla="*/ 834 w 834"/>
              <a:gd name="T1" fmla="*/ 751 h 2762"/>
              <a:gd name="T2" fmla="*/ 0 w 834"/>
              <a:gd name="T3" fmla="*/ 2762 h 2762"/>
              <a:gd name="T4" fmla="*/ 0 w 834"/>
              <a:gd name="T5" fmla="*/ 1343 h 2762"/>
              <a:gd name="T6" fmla="*/ 834 w 834"/>
              <a:gd name="T7" fmla="*/ 0 h 2762"/>
              <a:gd name="T8" fmla="*/ 834 w 834"/>
              <a:gd name="T9" fmla="*/ 751 h 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4" h="2762">
                <a:moveTo>
                  <a:pt x="834" y="751"/>
                </a:moveTo>
                <a:lnTo>
                  <a:pt x="0" y="2762"/>
                </a:lnTo>
                <a:lnTo>
                  <a:pt x="0" y="1343"/>
                </a:lnTo>
                <a:lnTo>
                  <a:pt x="834" y="0"/>
                </a:lnTo>
                <a:lnTo>
                  <a:pt x="834" y="751"/>
                </a:lnTo>
                <a:close/>
              </a:path>
            </a:pathLst>
          </a:custGeom>
          <a:gradFill>
            <a:gsLst>
              <a:gs pos="0">
                <a:srgbClr val="BA3E62"/>
              </a:gs>
              <a:gs pos="100000">
                <a:srgbClr val="BA3E62">
                  <a:lumMod val="90000"/>
                </a:srgbClr>
              </a:gs>
            </a:gsLst>
            <a:lin ang="10800000" scaled="1"/>
          </a:gra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1" name="Freeform 17"/>
          <p:cNvSpPr>
            <a:spLocks/>
          </p:cNvSpPr>
          <p:nvPr/>
        </p:nvSpPr>
        <p:spPr bwMode="auto">
          <a:xfrm>
            <a:off x="5608638" y="3249613"/>
            <a:ext cx="7272337" cy="1208087"/>
          </a:xfrm>
          <a:custGeom>
            <a:avLst/>
            <a:gdLst>
              <a:gd name="T0" fmla="*/ 6656389 w 4581"/>
              <a:gd name="T1" fmla="*/ 0 h 750"/>
              <a:gd name="T2" fmla="*/ 0 w 4581"/>
              <a:gd name="T3" fmla="*/ 0 h 750"/>
              <a:gd name="T4" fmla="*/ 0 w 4581"/>
              <a:gd name="T5" fmla="*/ 1207961 h 750"/>
              <a:gd name="T6" fmla="*/ 7272339 w 4581"/>
              <a:gd name="T7" fmla="*/ 1207961 h 750"/>
              <a:gd name="T8" fmla="*/ 6656389 w 4581"/>
              <a:gd name="T9" fmla="*/ 0 h 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81" h="750">
                <a:moveTo>
                  <a:pt x="4193" y="0"/>
                </a:moveTo>
                <a:lnTo>
                  <a:pt x="0" y="0"/>
                </a:lnTo>
                <a:lnTo>
                  <a:pt x="0" y="750"/>
                </a:lnTo>
                <a:lnTo>
                  <a:pt x="4581" y="750"/>
                </a:lnTo>
                <a:lnTo>
                  <a:pt x="4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8"/>
          <p:cNvSpPr>
            <a:spLocks/>
          </p:cNvSpPr>
          <p:nvPr/>
        </p:nvSpPr>
        <p:spPr bwMode="auto">
          <a:xfrm>
            <a:off x="5608638" y="6858000"/>
            <a:ext cx="8482012" cy="1209675"/>
          </a:xfrm>
          <a:custGeom>
            <a:avLst/>
            <a:gdLst>
              <a:gd name="T0" fmla="*/ 5343 w 5343"/>
              <a:gd name="T1" fmla="*/ 0 h 751"/>
              <a:gd name="T2" fmla="*/ 0 w 5343"/>
              <a:gd name="T3" fmla="*/ 0 h 751"/>
              <a:gd name="T4" fmla="*/ 0 w 5343"/>
              <a:gd name="T5" fmla="*/ 751 h 751"/>
              <a:gd name="T6" fmla="*/ 4962 w 5343"/>
              <a:gd name="T7" fmla="*/ 751 h 751"/>
              <a:gd name="T8" fmla="*/ 5343 w 5343"/>
              <a:gd name="T9" fmla="*/ 0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3" h="751">
                <a:moveTo>
                  <a:pt x="5343" y="0"/>
                </a:moveTo>
                <a:lnTo>
                  <a:pt x="0" y="0"/>
                </a:lnTo>
                <a:lnTo>
                  <a:pt x="0" y="751"/>
                </a:lnTo>
                <a:lnTo>
                  <a:pt x="4962" y="751"/>
                </a:lnTo>
                <a:lnTo>
                  <a:pt x="5343" y="0"/>
                </a:lnTo>
                <a:close/>
              </a:path>
            </a:pathLst>
          </a:custGeom>
          <a:solidFill>
            <a:srgbClr val="F9A554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5608638" y="4457700"/>
            <a:ext cx="7877175" cy="1200150"/>
          </a:xfrm>
          <a:custGeom>
            <a:avLst/>
            <a:gdLst>
              <a:gd name="T0" fmla="*/ 7272338 w 4962"/>
              <a:gd name="T1" fmla="*/ 0 h 745"/>
              <a:gd name="T2" fmla="*/ 0 w 4962"/>
              <a:gd name="T3" fmla="*/ 0 h 745"/>
              <a:gd name="T4" fmla="*/ 0 w 4962"/>
              <a:gd name="T5" fmla="*/ 1199909 h 745"/>
              <a:gd name="T6" fmla="*/ 7877175 w 4962"/>
              <a:gd name="T7" fmla="*/ 1199909 h 745"/>
              <a:gd name="T8" fmla="*/ 7272338 w 4962"/>
              <a:gd name="T9" fmla="*/ 0 h 7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62" h="745">
                <a:moveTo>
                  <a:pt x="4581" y="0"/>
                </a:moveTo>
                <a:lnTo>
                  <a:pt x="0" y="0"/>
                </a:lnTo>
                <a:lnTo>
                  <a:pt x="0" y="745"/>
                </a:lnTo>
                <a:lnTo>
                  <a:pt x="4962" y="745"/>
                </a:lnTo>
                <a:lnTo>
                  <a:pt x="4581" y="0"/>
                </a:lnTo>
                <a:close/>
              </a:path>
            </a:pathLst>
          </a:custGeom>
          <a:solidFill>
            <a:srgbClr val="4AC1E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20"/>
          <p:cNvSpPr>
            <a:spLocks/>
          </p:cNvSpPr>
          <p:nvPr/>
        </p:nvSpPr>
        <p:spPr bwMode="auto">
          <a:xfrm>
            <a:off x="5608638" y="8067675"/>
            <a:ext cx="7877175" cy="1200150"/>
          </a:xfrm>
          <a:custGeom>
            <a:avLst/>
            <a:gdLst>
              <a:gd name="T0" fmla="*/ 4962 w 4962"/>
              <a:gd name="T1" fmla="*/ 0 h 745"/>
              <a:gd name="T2" fmla="*/ 0 w 4962"/>
              <a:gd name="T3" fmla="*/ 0 h 745"/>
              <a:gd name="T4" fmla="*/ 0 w 4962"/>
              <a:gd name="T5" fmla="*/ 745 h 745"/>
              <a:gd name="T6" fmla="*/ 4581 w 4962"/>
              <a:gd name="T7" fmla="*/ 745 h 745"/>
              <a:gd name="T8" fmla="*/ 4962 w 4962"/>
              <a:gd name="T9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62" h="745">
                <a:moveTo>
                  <a:pt x="4962" y="0"/>
                </a:moveTo>
                <a:lnTo>
                  <a:pt x="0" y="0"/>
                </a:lnTo>
                <a:lnTo>
                  <a:pt x="0" y="745"/>
                </a:lnTo>
                <a:lnTo>
                  <a:pt x="4581" y="745"/>
                </a:lnTo>
                <a:lnTo>
                  <a:pt x="4962" y="0"/>
                </a:lnTo>
                <a:close/>
              </a:path>
            </a:pathLst>
          </a:custGeom>
          <a:solidFill>
            <a:schemeClr val="accent5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5" name="Freeform 21"/>
          <p:cNvSpPr>
            <a:spLocks/>
          </p:cNvSpPr>
          <p:nvPr/>
        </p:nvSpPr>
        <p:spPr bwMode="auto">
          <a:xfrm>
            <a:off x="5608638" y="5657850"/>
            <a:ext cx="8482012" cy="1200150"/>
          </a:xfrm>
          <a:custGeom>
            <a:avLst/>
            <a:gdLst>
              <a:gd name="T0" fmla="*/ 0 w 5343"/>
              <a:gd name="T1" fmla="*/ 0 h 745"/>
              <a:gd name="T2" fmla="*/ 0 w 5343"/>
              <a:gd name="T3" fmla="*/ 745 h 745"/>
              <a:gd name="T4" fmla="*/ 5343 w 5343"/>
              <a:gd name="T5" fmla="*/ 745 h 745"/>
              <a:gd name="T6" fmla="*/ 4962 w 5343"/>
              <a:gd name="T7" fmla="*/ 0 h 745"/>
              <a:gd name="T8" fmla="*/ 0 w 5343"/>
              <a:gd name="T9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3" h="745">
                <a:moveTo>
                  <a:pt x="0" y="0"/>
                </a:moveTo>
                <a:lnTo>
                  <a:pt x="0" y="745"/>
                </a:lnTo>
                <a:lnTo>
                  <a:pt x="5343" y="745"/>
                </a:lnTo>
                <a:lnTo>
                  <a:pt x="496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36" name="Freeform 22"/>
          <p:cNvSpPr>
            <a:spLocks/>
          </p:cNvSpPr>
          <p:nvPr/>
        </p:nvSpPr>
        <p:spPr bwMode="auto">
          <a:xfrm>
            <a:off x="5608638" y="9267825"/>
            <a:ext cx="7272337" cy="1209675"/>
          </a:xfrm>
          <a:custGeom>
            <a:avLst/>
            <a:gdLst>
              <a:gd name="T0" fmla="*/ 7272339 w 4581"/>
              <a:gd name="T1" fmla="*/ 0 h 751"/>
              <a:gd name="T2" fmla="*/ 0 w 4581"/>
              <a:gd name="T3" fmla="*/ 0 h 751"/>
              <a:gd name="T4" fmla="*/ 0 w 4581"/>
              <a:gd name="T5" fmla="*/ 1209573 h 751"/>
              <a:gd name="T6" fmla="*/ 6656389 w 4581"/>
              <a:gd name="T7" fmla="*/ 1209573 h 751"/>
              <a:gd name="T8" fmla="*/ 7272339 w 4581"/>
              <a:gd name="T9" fmla="*/ 0 h 7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81" h="751">
                <a:moveTo>
                  <a:pt x="4581" y="0"/>
                </a:moveTo>
                <a:lnTo>
                  <a:pt x="0" y="0"/>
                </a:lnTo>
                <a:lnTo>
                  <a:pt x="0" y="751"/>
                </a:lnTo>
                <a:lnTo>
                  <a:pt x="4193" y="751"/>
                </a:lnTo>
                <a:lnTo>
                  <a:pt x="4581" y="0"/>
                </a:lnTo>
                <a:close/>
              </a:path>
            </a:pathLst>
          </a:custGeom>
          <a:solidFill>
            <a:srgbClr val="BA3E62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92783" y="1441053"/>
            <a:ext cx="3004027" cy="184665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Load </a:t>
            </a:r>
          </a:p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Balancing</a:t>
            </a:r>
            <a:endParaRPr lang="ru-RU" altLang="ko-KR" sz="6000" dirty="0">
              <a:solidFill>
                <a:schemeClr val="bg1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125" y="5758289"/>
            <a:ext cx="2325958" cy="184665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Sticky </a:t>
            </a:r>
          </a:p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Session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1404" y="10348138"/>
            <a:ext cx="3126562" cy="184665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Session </a:t>
            </a:r>
          </a:p>
          <a:p>
            <a:pPr algn="ctr" eaLnBrk="1" hangingPunct="1"/>
            <a:r>
              <a:rPr lang="en-US" sz="6000" dirty="0">
                <a:solidFill>
                  <a:schemeClr val="bg1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Clustering</a:t>
            </a:r>
            <a:endParaRPr lang="ru-RU" altLang="ko-KR" sz="6000" dirty="0">
              <a:solidFill>
                <a:schemeClr val="bg1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708550" y="5021437"/>
            <a:ext cx="6793719" cy="369331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 eaLnBrk="1" hangingPunct="1"/>
            <a:r>
              <a:rPr lang="en-US" altLang="ko-KR" sz="12000" dirty="0">
                <a:solidFill>
                  <a:schemeClr val="tx2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High</a:t>
            </a:r>
          </a:p>
          <a:p>
            <a:pPr algn="ctr" eaLnBrk="1" hangingPunct="1"/>
            <a:r>
              <a:rPr lang="en-US" altLang="ko-KR" sz="12000" dirty="0">
                <a:solidFill>
                  <a:schemeClr val="tx2"/>
                </a:solidFill>
                <a:latin typeface="Fira Sans ExtraBold" pitchFamily="34" charset="0"/>
                <a:ea typeface="Fira Sans ExtraBold" pitchFamily="34" charset="0"/>
                <a:cs typeface="Fira Sans ExtraBold" pitchFamily="34" charset="0"/>
              </a:rPr>
              <a:t>Availability</a:t>
            </a:r>
            <a:endParaRPr lang="ru-RU" altLang="ko-KR" sz="12000" dirty="0">
              <a:solidFill>
                <a:schemeClr val="tx2"/>
              </a:solidFill>
              <a:latin typeface="Fira Sans ExtraBold" pitchFamily="34" charset="0"/>
              <a:ea typeface="Fira Sans ExtraBold" pitchFamily="34" charset="0"/>
              <a:cs typeface="Fira Sans ExtraBold" pitchFamily="34" charset="0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17859375" y="9974263"/>
            <a:ext cx="17287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itchFamily="34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bg1"/>
                </a:solidFill>
                <a:latin typeface="Fira Sans Medium" pitchFamily="34" charset="0"/>
                <a:ea typeface="Fira Sans Medium" pitchFamily="34" charset="0"/>
                <a:cs typeface="Fira Sans Medium" pitchFamily="34" charset="0"/>
              </a:rPr>
              <a:t>PURCHARE</a:t>
            </a:r>
          </a:p>
        </p:txBody>
      </p:sp>
    </p:spTree>
    <p:extLst>
      <p:ext uri="{BB962C8B-B14F-4D97-AF65-F5344CB8AC3E}">
        <p14:creationId xmlns:p14="http://schemas.microsoft.com/office/powerpoint/2010/main" val="3554510549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3" grpId="0" animBg="1"/>
      <p:bldP spid="36" grpId="0" animBg="1"/>
      <p:bldP spid="39" grpId="0"/>
      <p:bldP spid="43" grpId="0"/>
      <p:bldP spid="47" grpId="0"/>
      <p:bldP spid="60" grpId="0"/>
      <p:bldP spid="60" grpId="1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 descr="C:/Users/pig82/AppData/Roaming/PolarisOffice/ETemp/1000_21090048/image36.png">
            <a:extLst>
              <a:ext uri="{FF2B5EF4-FFF2-40B4-BE49-F238E27FC236}">
                <a16:creationId xmlns:a16="http://schemas.microsoft.com/office/drawing/2014/main" id="{9C2B1E89-5A22-4799-B545-9DE43F9EF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44" b="16417"/>
          <a:stretch>
            <a:fillRect/>
          </a:stretch>
        </p:blipFill>
        <p:spPr>
          <a:xfrm flipH="1">
            <a:off x="7675005" y="3293864"/>
            <a:ext cx="14653366" cy="9228295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EB86791-AB78-4C22-8824-8D13967AAE18}"/>
              </a:ext>
            </a:extLst>
          </p:cNvPr>
          <p:cNvGrpSpPr/>
          <p:nvPr/>
        </p:nvGrpSpPr>
        <p:grpSpPr>
          <a:xfrm>
            <a:off x="8712757" y="7621235"/>
            <a:ext cx="3806958" cy="3451794"/>
            <a:chOff x="4192270" y="3546475"/>
            <a:chExt cx="2150110" cy="1949519"/>
          </a:xfrm>
        </p:grpSpPr>
        <p:pic>
          <p:nvPicPr>
            <p:cNvPr id="11" name="Picture 61" descr="C:/Users/pig82/AppData/Roaming/PolarisOffice/ETemp/1000_21090048/image32.png">
              <a:extLst>
                <a:ext uri="{FF2B5EF4-FFF2-40B4-BE49-F238E27FC236}">
                  <a16:creationId xmlns:a16="http://schemas.microsoft.com/office/drawing/2014/main" id="{CC686B10-2D28-4208-8708-50956A481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65" y="3546475"/>
              <a:ext cx="1492250" cy="149225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5D62C8-E118-4F36-B77A-2DB4F6123C04}"/>
                </a:ext>
              </a:extLst>
            </p:cNvPr>
            <p:cNvSpPr txBox="1">
              <a:spLocks/>
            </p:cNvSpPr>
            <p:nvPr/>
          </p:nvSpPr>
          <p:spPr>
            <a:xfrm>
              <a:off x="4192270" y="5026660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1949553" y="5445920"/>
            <a:ext cx="3879586" cy="2940295"/>
          </a:xfrm>
          <a:prstGeom prst="straightConnector1">
            <a:avLst/>
          </a:prstGeom>
          <a:ln w="101600" cap="flat" cmpd="sng">
            <a:solidFill>
              <a:srgbClr val="1E90B9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035359" y="5817878"/>
            <a:ext cx="3917578" cy="2837311"/>
          </a:xfrm>
          <a:prstGeom prst="straightConnector1">
            <a:avLst/>
          </a:prstGeom>
          <a:ln w="101600" cap="flat" cmpd="sng">
            <a:solidFill>
              <a:srgbClr val="9CAC00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159157" y="6128095"/>
            <a:ext cx="3879586" cy="2831661"/>
          </a:xfrm>
          <a:prstGeom prst="straightConnector1">
            <a:avLst/>
          </a:prstGeom>
          <a:ln w="101600" cap="flat" cmpd="sng">
            <a:solidFill>
              <a:srgbClr val="C3722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>
            <a:off x="12125578" y="9546147"/>
            <a:ext cx="3969598" cy="662410"/>
          </a:xfrm>
          <a:prstGeom prst="straightConnector1">
            <a:avLst/>
          </a:prstGeom>
          <a:ln w="101600" cap="flat" cmpd="sng">
            <a:solidFill>
              <a:srgbClr val="91193C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171283" y="6470599"/>
            <a:ext cx="3999266" cy="2794215"/>
          </a:xfrm>
          <a:prstGeom prst="straightConnector1">
            <a:avLst/>
          </a:prstGeom>
          <a:ln w="101600" cap="flat" cmpd="sng">
            <a:solidFill>
              <a:srgbClr val="5A2F7A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63" descr="C:/Users/pig82/AppData/Roaming/PolarisOffice/ETemp/1000_21090048/image33.png">
            <a:extLst>
              <a:ext uri="{FF2B5EF4-FFF2-40B4-BE49-F238E27FC236}">
                <a16:creationId xmlns:a16="http://schemas.microsoft.com/office/drawing/2014/main" id="{082E97ED-A2A1-3D44-9F02-C2CA62A82A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3662" y="4573185"/>
            <a:ext cx="2314981" cy="2314981"/>
          </a:xfrm>
          <a:prstGeom prst="rect">
            <a:avLst/>
          </a:prstGeom>
          <a:noFill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7E083AF-865F-C341-95A6-BFC32D5EAB8F}"/>
              </a:ext>
            </a:extLst>
          </p:cNvPr>
          <p:cNvSpPr txBox="1">
            <a:spLocks/>
          </p:cNvSpPr>
          <p:nvPr/>
        </p:nvSpPr>
        <p:spPr>
          <a:xfrm>
            <a:off x="16194587" y="5425522"/>
            <a:ext cx="3806958" cy="646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WAS 1</a:t>
            </a:r>
            <a:endParaRPr lang="ko-KR" altLang="en-US" sz="36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5216D8-0C97-3D47-85D9-8B623DBD2C72}"/>
              </a:ext>
            </a:extLst>
          </p:cNvPr>
          <p:cNvSpPr txBox="1">
            <a:spLocks/>
          </p:cNvSpPr>
          <p:nvPr/>
        </p:nvSpPr>
        <p:spPr>
          <a:xfrm>
            <a:off x="16184826" y="10279384"/>
            <a:ext cx="3806958" cy="646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WAS</a:t>
            </a:r>
            <a:r>
              <a:rPr lang="ko-KR" altLang="en-US" sz="36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3600" b="0" strike="noStrike" cap="none" dirty="0">
                <a:latin typeface="맑은 고딕" charset="0"/>
                <a:ea typeface="맑은 고딕" charset="0"/>
              </a:rPr>
              <a:t>n</a:t>
            </a:r>
            <a:endParaRPr lang="ko-KR" altLang="en-US" sz="36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52" name="Picture 63" descr="C:/Users/pig82/AppData/Roaming/PolarisOffice/ETemp/1000_21090048/image33.png">
            <a:extLst>
              <a:ext uri="{FF2B5EF4-FFF2-40B4-BE49-F238E27FC236}">
                <a16:creationId xmlns:a16="http://schemas.microsoft.com/office/drawing/2014/main" id="{E28BC592-EFAB-5248-B7AF-C384C29DC0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3661" y="9051157"/>
            <a:ext cx="2314981" cy="2314981"/>
          </a:xfrm>
          <a:prstGeom prst="rect">
            <a:avLst/>
          </a:prstGeom>
          <a:noFill/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B1C2264-ED11-844F-87CB-E4B20B59F051}"/>
              </a:ext>
            </a:extLst>
          </p:cNvPr>
          <p:cNvGrpSpPr/>
          <p:nvPr/>
        </p:nvGrpSpPr>
        <p:grpSpPr>
          <a:xfrm>
            <a:off x="16710559" y="7698017"/>
            <a:ext cx="157094" cy="688198"/>
            <a:chOff x="2355923" y="3078853"/>
            <a:chExt cx="244122" cy="106945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18BB74-3EE2-7A4D-87BF-03E22A0726D1}"/>
                </a:ext>
              </a:extLst>
            </p:cNvPr>
            <p:cNvSpPr/>
            <p:nvPr/>
          </p:nvSpPr>
          <p:spPr>
            <a:xfrm>
              <a:off x="2355923" y="3078853"/>
              <a:ext cx="242653" cy="23818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F011581-FA00-DD48-9131-7849C4AFD5AF}"/>
                </a:ext>
              </a:extLst>
            </p:cNvPr>
            <p:cNvSpPr/>
            <p:nvPr/>
          </p:nvSpPr>
          <p:spPr>
            <a:xfrm>
              <a:off x="2357392" y="3474441"/>
              <a:ext cx="242653" cy="23818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8869ACE-A5D7-5240-A54F-4BB53B25DBBC}"/>
                </a:ext>
              </a:extLst>
            </p:cNvPr>
            <p:cNvSpPr/>
            <p:nvPr/>
          </p:nvSpPr>
          <p:spPr>
            <a:xfrm>
              <a:off x="2355924" y="3910124"/>
              <a:ext cx="242653" cy="23818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A7FCBA-2650-4B73-9F52-DC2B24E044F9}"/>
              </a:ext>
            </a:extLst>
          </p:cNvPr>
          <p:cNvSpPr txBox="1"/>
          <p:nvPr/>
        </p:nvSpPr>
        <p:spPr>
          <a:xfrm>
            <a:off x="620483" y="2427452"/>
            <a:ext cx="4977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Without</a:t>
            </a:r>
            <a:endParaRPr lang="en-US" altLang="ko-KR" sz="6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A7FCBA-2650-4B73-9F52-DC2B24E044F9}"/>
              </a:ext>
            </a:extLst>
          </p:cNvPr>
          <p:cNvSpPr txBox="1"/>
          <p:nvPr/>
        </p:nvSpPr>
        <p:spPr>
          <a:xfrm>
            <a:off x="3939579" y="2411255"/>
            <a:ext cx="8265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 Balancing</a:t>
            </a:r>
            <a:endParaRPr lang="en-US" altLang="ko-KR" sz="6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1949553" y="6010894"/>
            <a:ext cx="4151240" cy="2135558"/>
          </a:xfrm>
          <a:prstGeom prst="straightConnector1">
            <a:avLst/>
          </a:prstGeom>
          <a:ln w="101600" cap="flat" cmpd="sng">
            <a:solidFill>
              <a:srgbClr val="1E90B9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3550515" y="8227947"/>
            <a:ext cx="4900359" cy="50855"/>
          </a:xfrm>
          <a:prstGeom prst="straightConnector1">
            <a:avLst/>
          </a:prstGeom>
          <a:ln w="101600" cap="flat" cmpd="sng">
            <a:solidFill>
              <a:srgbClr val="1E90B9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D0C80CD2-EF09-450F-B8AA-AE35CF53E1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597"/>
          <a:stretch/>
        </p:blipFill>
        <p:spPr bwMode="auto">
          <a:xfrm>
            <a:off x="1494172" y="7502295"/>
            <a:ext cx="2032337" cy="176784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3845844" y="8700516"/>
            <a:ext cx="4900359" cy="50855"/>
          </a:xfrm>
          <a:prstGeom prst="straightConnector1">
            <a:avLst/>
          </a:prstGeom>
          <a:ln w="101600" cap="flat" cmpd="sng">
            <a:solidFill>
              <a:srgbClr val="9CAC00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4166654" y="9220321"/>
            <a:ext cx="4900359" cy="50855"/>
          </a:xfrm>
          <a:prstGeom prst="straightConnector1">
            <a:avLst/>
          </a:prstGeom>
          <a:ln w="101600" cap="flat" cmpd="sng">
            <a:solidFill>
              <a:srgbClr val="C3722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4487653" y="9694557"/>
            <a:ext cx="4900359" cy="50855"/>
          </a:xfrm>
          <a:prstGeom prst="straightConnector1">
            <a:avLst/>
          </a:prstGeom>
          <a:ln w="101600" cap="flat" cmpd="sng">
            <a:solidFill>
              <a:srgbClr val="91193C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4785822" y="10109369"/>
            <a:ext cx="4900359" cy="50855"/>
          </a:xfrm>
          <a:prstGeom prst="straightConnector1">
            <a:avLst/>
          </a:prstGeom>
          <a:ln w="101600" cap="flat" cmpd="sng">
            <a:solidFill>
              <a:srgbClr val="5A2F7A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037252" y="7277363"/>
            <a:ext cx="4063541" cy="1072894"/>
          </a:xfrm>
          <a:prstGeom prst="straightConnector1">
            <a:avLst/>
          </a:prstGeom>
          <a:ln w="101600" cap="flat" cmpd="sng">
            <a:solidFill>
              <a:srgbClr val="9CAC00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090983" y="8015357"/>
            <a:ext cx="4009810" cy="511748"/>
          </a:xfrm>
          <a:prstGeom prst="straightConnector1">
            <a:avLst/>
          </a:prstGeom>
          <a:ln w="101600" cap="flat" cmpd="sng">
            <a:solidFill>
              <a:srgbClr val="C3722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 flipV="1">
            <a:off x="12090983" y="8739454"/>
            <a:ext cx="4009810" cy="92215"/>
          </a:xfrm>
          <a:prstGeom prst="straightConnector1">
            <a:avLst/>
          </a:prstGeom>
          <a:ln w="101600" cap="flat" cmpd="sng">
            <a:solidFill>
              <a:srgbClr val="91193C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CCF683D-1641-4E7B-8DD4-B2FB9C2DB092}"/>
              </a:ext>
            </a:extLst>
          </p:cNvPr>
          <p:cNvCxnSpPr>
            <a:cxnSpLocks/>
          </p:cNvCxnSpPr>
          <p:nvPr/>
        </p:nvCxnSpPr>
        <p:spPr>
          <a:xfrm>
            <a:off x="12090983" y="9145834"/>
            <a:ext cx="4103604" cy="569666"/>
          </a:xfrm>
          <a:prstGeom prst="straightConnector1">
            <a:avLst/>
          </a:prstGeom>
          <a:ln w="101600" cap="flat" cmpd="sng">
            <a:solidFill>
              <a:srgbClr val="5A2F7A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923008-4334-456F-B60A-7A7EED8CA2CE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B89AD4-02B5-472B-BADD-FF8CC1E85DAD}"/>
              </a:ext>
            </a:extLst>
          </p:cNvPr>
          <p:cNvCxnSpPr>
            <a:cxnSpLocks/>
          </p:cNvCxnSpPr>
          <p:nvPr/>
        </p:nvCxnSpPr>
        <p:spPr>
          <a:xfrm flipV="1">
            <a:off x="17734064" y="14355077"/>
            <a:ext cx="3879586" cy="2940295"/>
          </a:xfrm>
          <a:prstGeom prst="straightConnector1">
            <a:avLst/>
          </a:prstGeom>
          <a:ln w="101600" cap="flat" cmpd="sng">
            <a:solidFill>
              <a:srgbClr val="1E90B9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2D4EF2-6156-4024-9137-5224E73BA178}"/>
              </a:ext>
            </a:extLst>
          </p:cNvPr>
          <p:cNvCxnSpPr>
            <a:cxnSpLocks/>
          </p:cNvCxnSpPr>
          <p:nvPr/>
        </p:nvCxnSpPr>
        <p:spPr>
          <a:xfrm flipV="1">
            <a:off x="17819870" y="14727035"/>
            <a:ext cx="3917578" cy="2837311"/>
          </a:xfrm>
          <a:prstGeom prst="straightConnector1">
            <a:avLst/>
          </a:prstGeom>
          <a:ln w="101600" cap="flat" cmpd="sng">
            <a:solidFill>
              <a:srgbClr val="9CAC00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270192A-4672-4DFD-8446-F8B546220648}"/>
              </a:ext>
            </a:extLst>
          </p:cNvPr>
          <p:cNvCxnSpPr>
            <a:cxnSpLocks/>
          </p:cNvCxnSpPr>
          <p:nvPr/>
        </p:nvCxnSpPr>
        <p:spPr>
          <a:xfrm flipV="1">
            <a:off x="17943668" y="15037252"/>
            <a:ext cx="3879586" cy="2831661"/>
          </a:xfrm>
          <a:prstGeom prst="straightConnector1">
            <a:avLst/>
          </a:prstGeom>
          <a:ln w="101600" cap="flat" cmpd="sng">
            <a:solidFill>
              <a:srgbClr val="C37224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A05C73A-DB30-49E8-AC9B-309AF35FEB5B}"/>
              </a:ext>
            </a:extLst>
          </p:cNvPr>
          <p:cNvCxnSpPr>
            <a:cxnSpLocks/>
          </p:cNvCxnSpPr>
          <p:nvPr/>
        </p:nvCxnSpPr>
        <p:spPr>
          <a:xfrm>
            <a:off x="17910089" y="18455304"/>
            <a:ext cx="3969598" cy="662410"/>
          </a:xfrm>
          <a:prstGeom prst="straightConnector1">
            <a:avLst/>
          </a:prstGeom>
          <a:ln w="101600" cap="flat" cmpd="sng">
            <a:solidFill>
              <a:srgbClr val="5A2F7A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A282F5D-CD89-427A-84C9-2D4D0F53DA08}"/>
              </a:ext>
            </a:extLst>
          </p:cNvPr>
          <p:cNvCxnSpPr>
            <a:cxnSpLocks/>
          </p:cNvCxnSpPr>
          <p:nvPr/>
        </p:nvCxnSpPr>
        <p:spPr>
          <a:xfrm flipV="1">
            <a:off x="17955794" y="15379756"/>
            <a:ext cx="3999266" cy="2794215"/>
          </a:xfrm>
          <a:prstGeom prst="straightConnector1">
            <a:avLst/>
          </a:prstGeom>
          <a:ln w="101600" cap="flat" cmpd="sng">
            <a:solidFill>
              <a:srgbClr val="91193C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07D39313-815C-4912-97A2-2EB6ED2C28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597"/>
          <a:stretch/>
        </p:blipFill>
        <p:spPr bwMode="auto">
          <a:xfrm>
            <a:off x="1792341" y="7974864"/>
            <a:ext cx="2032337" cy="17678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5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1A4E20A9-ED4F-49E0-947B-E8A39F8A34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597"/>
          <a:stretch/>
        </p:blipFill>
        <p:spPr bwMode="auto">
          <a:xfrm>
            <a:off x="2100714" y="8433189"/>
            <a:ext cx="2032337" cy="17678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EDE436BF-F4CC-4893-A43B-D0EAD84976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597"/>
          <a:stretch/>
        </p:blipFill>
        <p:spPr bwMode="auto">
          <a:xfrm>
            <a:off x="2431278" y="8892705"/>
            <a:ext cx="2032337" cy="17678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39" descr="C:/Users/pig82/AppData/Roaming/PolarisOffice/ETemp/1000_21090048/image30.png">
            <a:extLst>
              <a:ext uri="{FF2B5EF4-FFF2-40B4-BE49-F238E27FC236}">
                <a16:creationId xmlns:a16="http://schemas.microsoft.com/office/drawing/2014/main" id="{0A6BC1F0-415E-4673-9A43-87A1331DF7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597"/>
          <a:stretch/>
        </p:blipFill>
        <p:spPr bwMode="auto">
          <a:xfrm>
            <a:off x="2732762" y="9373352"/>
            <a:ext cx="2032337" cy="17678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모서리가 둥근 직사각형 17">
            <a:extLst>
              <a:ext uri="{FF2B5EF4-FFF2-40B4-BE49-F238E27FC236}">
                <a16:creationId xmlns:a16="http://schemas.microsoft.com/office/drawing/2014/main" id="{22704BFA-2A86-214C-ABC5-C1DD173E7F05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1C7883-0367-9143-B1F8-8A1EC7A1EC5D}"/>
              </a:ext>
            </a:extLst>
          </p:cNvPr>
          <p:cNvSpPr txBox="1"/>
          <p:nvPr/>
        </p:nvSpPr>
        <p:spPr>
          <a:xfrm>
            <a:off x="1648663" y="349624"/>
            <a:ext cx="13926991" cy="1524701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38DF14-ED1B-7142-9249-EAF2D52C4680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Servers</a:t>
            </a:r>
          </a:p>
        </p:txBody>
      </p:sp>
    </p:spTree>
    <p:extLst>
      <p:ext uri="{BB962C8B-B14F-4D97-AF65-F5344CB8AC3E}">
        <p14:creationId xmlns:p14="http://schemas.microsoft.com/office/powerpoint/2010/main" val="3428631088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3.7037E-6 L -0.13912 -0.0001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0" y="-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8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4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D6544D4-83B3-4534-B9AB-036C3462F2CC}"/>
              </a:ext>
            </a:extLst>
          </p:cNvPr>
          <p:cNvGrpSpPr/>
          <p:nvPr/>
        </p:nvGrpSpPr>
        <p:grpSpPr>
          <a:xfrm>
            <a:off x="1379721" y="3293864"/>
            <a:ext cx="20948650" cy="9228295"/>
            <a:chOff x="50687" y="1102444"/>
            <a:chExt cx="11831467" cy="5211996"/>
          </a:xfrm>
        </p:grpSpPr>
        <p:pic>
          <p:nvPicPr>
            <p:cNvPr id="7" name="그림 6" descr="C:/Users/pig82/AppData/Roaming/PolarisOffice/ETemp/1000_21090048/image36.png">
              <a:extLst>
                <a:ext uri="{FF2B5EF4-FFF2-40B4-BE49-F238E27FC236}">
                  <a16:creationId xmlns:a16="http://schemas.microsoft.com/office/drawing/2014/main" id="{71DAE3C6-6A8F-434B-910E-ACEF7DB7D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900"/>
                      </a14:imgEffect>
                      <a14:imgEffect>
                        <a14:sharpenSoften amoun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6417"/>
            <a:stretch>
              <a:fillRect/>
            </a:stretch>
          </p:blipFill>
          <p:spPr>
            <a:xfrm flipH="1">
              <a:off x="3606164" y="1102444"/>
              <a:ext cx="8275990" cy="5211996"/>
            </a:xfrm>
            <a:prstGeom prst="rect">
              <a:avLst/>
            </a:prstGeom>
            <a:noFill/>
          </p:spPr>
        </p:pic>
        <p:pic>
          <p:nvPicPr>
            <p:cNvPr id="8" name="Picture 39" descr="C:/Users/pig82/AppData/Roaming/PolarisOffice/ETemp/1000_21090048/image30.png">
              <a:extLst>
                <a:ext uri="{FF2B5EF4-FFF2-40B4-BE49-F238E27FC236}">
                  <a16:creationId xmlns:a16="http://schemas.microsoft.com/office/drawing/2014/main" id="{396013DE-FE12-4954-A3F2-5E7EBFA2C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73" y="4485880"/>
              <a:ext cx="1214392" cy="1214392"/>
            </a:xfrm>
            <a:prstGeom prst="rect">
              <a:avLst/>
            </a:prstGeom>
            <a:noFill/>
          </p:spPr>
        </p:pic>
        <p:pic>
          <p:nvPicPr>
            <p:cNvPr id="12" name="Picture 61" descr="C:/Users/pig82/AppData/Roaming/PolarisOffice/ETemp/1000_21090048/image32.png">
              <a:extLst>
                <a:ext uri="{FF2B5EF4-FFF2-40B4-BE49-F238E27FC236}">
                  <a16:creationId xmlns:a16="http://schemas.microsoft.com/office/drawing/2014/main" id="{2AD2F1E9-7ABD-45E7-B381-D6CA7E859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65" y="3546475"/>
              <a:ext cx="1492250" cy="1492250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20523-3E12-4AF3-B21E-F6D1298E9689}"/>
                </a:ext>
              </a:extLst>
            </p:cNvPr>
            <p:cNvSpPr txBox="1">
              <a:spLocks/>
            </p:cNvSpPr>
            <p:nvPr/>
          </p:nvSpPr>
          <p:spPr>
            <a:xfrm>
              <a:off x="4192270" y="5026660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4" name="Picture 63" descr="C:/Users/pig82/AppData/Roaming/PolarisOffice/ETemp/1000_21090048/image33.png">
              <a:extLst>
                <a:ext uri="{FF2B5EF4-FFF2-40B4-BE49-F238E27FC236}">
                  <a16:creationId xmlns:a16="http://schemas.microsoft.com/office/drawing/2014/main" id="{CA7D72E7-081A-4609-897D-69BC766E4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176" y="2043941"/>
              <a:ext cx="1795233" cy="1795233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E1166-96E6-4379-9F59-E9F549D12638}"/>
                </a:ext>
              </a:extLst>
            </p:cNvPr>
            <p:cNvSpPr txBox="1">
              <a:spLocks/>
            </p:cNvSpPr>
            <p:nvPr/>
          </p:nvSpPr>
          <p:spPr>
            <a:xfrm>
              <a:off x="7858617" y="3595742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WAS 1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E6D19-E9AE-4C9D-9F0D-C28950DCCCAB}"/>
                </a:ext>
              </a:extLst>
            </p:cNvPr>
            <p:cNvSpPr txBox="1">
              <a:spLocks/>
            </p:cNvSpPr>
            <p:nvPr/>
          </p:nvSpPr>
          <p:spPr>
            <a:xfrm>
              <a:off x="7858617" y="5571754"/>
              <a:ext cx="2150110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WAS</a:t>
              </a:r>
              <a:r>
                <a:rPr lang="ko-KR" altLang="en-US" sz="4800" b="0" strike="noStrike" cap="none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800" dirty="0">
                  <a:latin typeface="맑은 고딕" charset="0"/>
                  <a:ea typeface="맑은 고딕" charset="0"/>
                </a:rPr>
                <a:t>2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6" name="Picture 39" descr="C:/Users/pig82/AppData/Roaming/PolarisOffice/ETemp/1000_21090048/image30.png">
              <a:extLst>
                <a:ext uri="{FF2B5EF4-FFF2-40B4-BE49-F238E27FC236}">
                  <a16:creationId xmlns:a16="http://schemas.microsoft.com/office/drawing/2014/main" id="{C3B772C1-6BAB-4DF3-AF03-E10B15378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73" y="2678639"/>
              <a:ext cx="1214392" cy="1214392"/>
            </a:xfrm>
            <a:prstGeom prst="rect">
              <a:avLst/>
            </a:prstGeom>
            <a:noFill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9496CA-60F0-4012-9D84-7DCD9E6C203F}"/>
                </a:ext>
              </a:extLst>
            </p:cNvPr>
            <p:cNvSpPr txBox="1">
              <a:spLocks/>
            </p:cNvSpPr>
            <p:nvPr/>
          </p:nvSpPr>
          <p:spPr>
            <a:xfrm>
              <a:off x="50687" y="5789935"/>
              <a:ext cx="2762282" cy="4693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b="0" strike="noStrike" cap="none" dirty="0">
                  <a:latin typeface="맑은 고딕" charset="0"/>
                  <a:ea typeface="맑은 고딕" charset="0"/>
                </a:rPr>
                <a:t>Web Browser</a:t>
              </a:r>
              <a:endParaRPr lang="ko-KR" altLang="en-US" sz="4800" b="0" strike="noStrike" cap="none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34" name="Picture 63" descr="C:/Users/pig82/AppData/Roaming/PolarisOffice/ETemp/1000_21090048/image33.png">
              <a:extLst>
                <a:ext uri="{FF2B5EF4-FFF2-40B4-BE49-F238E27FC236}">
                  <a16:creationId xmlns:a16="http://schemas.microsoft.com/office/drawing/2014/main" id="{83BC6866-355B-4E97-A56A-3BE8D67A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177" y="4011188"/>
              <a:ext cx="1795233" cy="1795233"/>
            </a:xfrm>
            <a:prstGeom prst="rect">
              <a:avLst/>
            </a:prstGeom>
            <a:noFill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75801C-2962-4885-9AC9-7D56E8510C05}"/>
              </a:ext>
            </a:extLst>
          </p:cNvPr>
          <p:cNvSpPr txBox="1">
            <a:spLocks/>
          </p:cNvSpPr>
          <p:nvPr/>
        </p:nvSpPr>
        <p:spPr>
          <a:xfrm>
            <a:off x="15663173" y="3920942"/>
            <a:ext cx="2882648" cy="923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latin typeface="맑은 고딕" charset="0"/>
                <a:ea typeface="맑은 고딕" charset="0"/>
              </a:rPr>
              <a:t>Cloud</a:t>
            </a:r>
            <a:endParaRPr lang="ko-KR" altLang="en-US" sz="54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D9C495-AA84-4515-B96B-25102A5E0239}"/>
              </a:ext>
            </a:extLst>
          </p:cNvPr>
          <p:cNvCxnSpPr>
            <a:cxnSpLocks/>
          </p:cNvCxnSpPr>
          <p:nvPr/>
        </p:nvCxnSpPr>
        <p:spPr>
          <a:xfrm flipV="1">
            <a:off x="5442677" y="9670666"/>
            <a:ext cx="3831974" cy="752801"/>
          </a:xfrm>
          <a:prstGeom prst="straightConnector1">
            <a:avLst/>
          </a:prstGeom>
          <a:ln w="101600">
            <a:solidFill>
              <a:srgbClr val="9CA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900572E-6FF4-4E83-9BB4-C63B9D98F494}"/>
              </a:ext>
            </a:extLst>
          </p:cNvPr>
          <p:cNvCxnSpPr>
            <a:cxnSpLocks/>
          </p:cNvCxnSpPr>
          <p:nvPr/>
        </p:nvCxnSpPr>
        <p:spPr>
          <a:xfrm flipH="1" flipV="1">
            <a:off x="12194221" y="9696402"/>
            <a:ext cx="3694836" cy="786695"/>
          </a:xfrm>
          <a:prstGeom prst="straightConnector1">
            <a:avLst/>
          </a:prstGeom>
          <a:ln w="101600">
            <a:solidFill>
              <a:srgbClr val="9CA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34B30F-95E7-43EA-B460-D8393723FB7B}"/>
              </a:ext>
            </a:extLst>
          </p:cNvPr>
          <p:cNvCxnSpPr>
            <a:cxnSpLocks/>
          </p:cNvCxnSpPr>
          <p:nvPr/>
        </p:nvCxnSpPr>
        <p:spPr>
          <a:xfrm flipH="1" flipV="1">
            <a:off x="5442677" y="7325832"/>
            <a:ext cx="3793517" cy="956156"/>
          </a:xfrm>
          <a:prstGeom prst="straightConnector1">
            <a:avLst/>
          </a:prstGeom>
          <a:ln w="101600">
            <a:solidFill>
              <a:srgbClr val="C372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B36207-07B9-405D-969B-BC71C63B45E8}"/>
              </a:ext>
            </a:extLst>
          </p:cNvPr>
          <p:cNvCxnSpPr>
            <a:cxnSpLocks/>
          </p:cNvCxnSpPr>
          <p:nvPr/>
        </p:nvCxnSpPr>
        <p:spPr>
          <a:xfrm flipV="1">
            <a:off x="12142833" y="6631395"/>
            <a:ext cx="3690395" cy="1411475"/>
          </a:xfrm>
          <a:prstGeom prst="straightConnector1">
            <a:avLst/>
          </a:prstGeom>
          <a:ln w="101600">
            <a:solidFill>
              <a:srgbClr val="C372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AD42D0D-5910-4642-9E3F-1B6356D4AF43}"/>
              </a:ext>
            </a:extLst>
          </p:cNvPr>
          <p:cNvCxnSpPr>
            <a:cxnSpLocks/>
          </p:cNvCxnSpPr>
          <p:nvPr/>
        </p:nvCxnSpPr>
        <p:spPr>
          <a:xfrm flipH="1" flipV="1">
            <a:off x="12292008" y="8863558"/>
            <a:ext cx="3648438" cy="471162"/>
          </a:xfrm>
          <a:prstGeom prst="straightConnector1">
            <a:avLst/>
          </a:prstGeom>
          <a:ln w="101600">
            <a:solidFill>
              <a:srgbClr val="C372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08A1DC9-58F9-4370-8F31-5BDA6AFDF6C4}"/>
              </a:ext>
            </a:extLst>
          </p:cNvPr>
          <p:cNvCxnSpPr>
            <a:cxnSpLocks/>
          </p:cNvCxnSpPr>
          <p:nvPr/>
        </p:nvCxnSpPr>
        <p:spPr>
          <a:xfrm flipV="1">
            <a:off x="12196442" y="8047042"/>
            <a:ext cx="3690395" cy="1411475"/>
          </a:xfrm>
          <a:prstGeom prst="straightConnector1">
            <a:avLst/>
          </a:prstGeom>
          <a:ln w="101600">
            <a:solidFill>
              <a:srgbClr val="9CA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5C67C90-A00C-4AB1-A4F2-B0B0D9FC5AA3}"/>
              </a:ext>
            </a:extLst>
          </p:cNvPr>
          <p:cNvSpPr txBox="1"/>
          <p:nvPr/>
        </p:nvSpPr>
        <p:spPr>
          <a:xfrm>
            <a:off x="-1068944" y="2435474"/>
            <a:ext cx="8265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Without</a:t>
            </a:r>
            <a:endParaRPr lang="en-US" altLang="ko-KR" sz="6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E3E2E-8915-405A-A336-7079F97F33CA}"/>
              </a:ext>
            </a:extLst>
          </p:cNvPr>
          <p:cNvSpPr txBox="1"/>
          <p:nvPr/>
        </p:nvSpPr>
        <p:spPr>
          <a:xfrm>
            <a:off x="4188640" y="2447405"/>
            <a:ext cx="7381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Sticky Session</a:t>
            </a:r>
            <a:endParaRPr lang="en-US" altLang="ko-KR" sz="6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B01B7E6-AFD8-4B68-823C-855EEF3830D2}"/>
              </a:ext>
            </a:extLst>
          </p:cNvPr>
          <p:cNvSpPr/>
          <p:nvPr/>
        </p:nvSpPr>
        <p:spPr>
          <a:xfrm>
            <a:off x="5889954" y="7277779"/>
            <a:ext cx="508594" cy="508594"/>
          </a:xfrm>
          <a:prstGeom prst="ellipse">
            <a:avLst/>
          </a:prstGeom>
          <a:solidFill>
            <a:srgbClr val="C37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8BA57B8-8652-493E-B203-2F28E2179338}"/>
              </a:ext>
            </a:extLst>
          </p:cNvPr>
          <p:cNvSpPr/>
          <p:nvPr/>
        </p:nvSpPr>
        <p:spPr>
          <a:xfrm>
            <a:off x="5901653" y="7271290"/>
            <a:ext cx="508594" cy="508594"/>
          </a:xfrm>
          <a:prstGeom prst="ellipse">
            <a:avLst/>
          </a:prstGeom>
          <a:solidFill>
            <a:srgbClr val="C37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943BCF1-C88F-4096-B296-F1C6FFB64B0B}"/>
              </a:ext>
            </a:extLst>
          </p:cNvPr>
          <p:cNvSpPr/>
          <p:nvPr/>
        </p:nvSpPr>
        <p:spPr>
          <a:xfrm>
            <a:off x="5896151" y="7265848"/>
            <a:ext cx="508594" cy="508594"/>
          </a:xfrm>
          <a:prstGeom prst="ellipse">
            <a:avLst/>
          </a:prstGeom>
          <a:solidFill>
            <a:srgbClr val="C37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82CB988-0442-41FD-93D1-132EC6F6616C}"/>
              </a:ext>
            </a:extLst>
          </p:cNvPr>
          <p:cNvSpPr/>
          <p:nvPr/>
        </p:nvSpPr>
        <p:spPr>
          <a:xfrm>
            <a:off x="5901653" y="7274535"/>
            <a:ext cx="508594" cy="508594"/>
          </a:xfrm>
          <a:prstGeom prst="ellipse">
            <a:avLst/>
          </a:prstGeom>
          <a:solidFill>
            <a:srgbClr val="C37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8A6F80-4DCB-4DDA-B5FA-F94DB3AC3865}"/>
              </a:ext>
            </a:extLst>
          </p:cNvPr>
          <p:cNvSpPr/>
          <p:nvPr/>
        </p:nvSpPr>
        <p:spPr>
          <a:xfrm>
            <a:off x="-548" y="1"/>
            <a:ext cx="24481913" cy="9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1" tIns="121914" rIns="243831" bIns="121914"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63" descr="C:/Users/pig82/AppData/Roaming/PolarisOffice/ETemp/1000_21090048/image33.png">
            <a:extLst>
              <a:ext uri="{FF2B5EF4-FFF2-40B4-BE49-F238E27FC236}">
                <a16:creationId xmlns:a16="http://schemas.microsoft.com/office/drawing/2014/main" id="{2929AF24-34BE-461B-8768-B1FD0304C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5" r="19765"/>
          <a:stretch/>
        </p:blipFill>
        <p:spPr bwMode="auto">
          <a:xfrm>
            <a:off x="16144071" y="4960866"/>
            <a:ext cx="1921485" cy="3178617"/>
          </a:xfrm>
          <a:prstGeom prst="rect">
            <a:avLst/>
          </a:prstGeom>
          <a:noFill/>
        </p:spPr>
      </p:pic>
      <p:pic>
        <p:nvPicPr>
          <p:cNvPr id="1026" name="Picture 2" descr="https://cdn4.iconfinder.com/data/icons/defaulticon/icons/png/128x128/help.png">
            <a:extLst>
              <a:ext uri="{FF2B5EF4-FFF2-40B4-BE49-F238E27FC236}">
                <a16:creationId xmlns:a16="http://schemas.microsoft.com/office/drawing/2014/main" id="{88A6E6C7-7396-4FBD-8524-FE19351C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289" y="9254191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A0AFA-5031-4A53-9D94-84BC2471BBAD}"/>
              </a:ext>
            </a:extLst>
          </p:cNvPr>
          <p:cNvSpPr txBox="1"/>
          <p:nvPr/>
        </p:nvSpPr>
        <p:spPr>
          <a:xfrm>
            <a:off x="1712007" y="6498028"/>
            <a:ext cx="982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C57324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A</a:t>
            </a:r>
            <a:endParaRPr lang="ko-KR" altLang="en-US" sz="8000" dirty="0">
              <a:solidFill>
                <a:srgbClr val="C57324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69EC46-1A65-4B3A-AAEC-5920F0D726BC}"/>
              </a:ext>
            </a:extLst>
          </p:cNvPr>
          <p:cNvSpPr txBox="1"/>
          <p:nvPr/>
        </p:nvSpPr>
        <p:spPr>
          <a:xfrm>
            <a:off x="1712007" y="9580312"/>
            <a:ext cx="982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9CAC0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B</a:t>
            </a:r>
            <a:endParaRPr lang="ko-KR" altLang="en-US" sz="8000" dirty="0">
              <a:solidFill>
                <a:srgbClr val="9CAC0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BBFD69-5300-46EB-82AD-61AF5120926C}"/>
              </a:ext>
            </a:extLst>
          </p:cNvPr>
          <p:cNvSpPr txBox="1"/>
          <p:nvPr/>
        </p:nvSpPr>
        <p:spPr>
          <a:xfrm>
            <a:off x="17896528" y="5723307"/>
            <a:ext cx="982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C57324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A</a:t>
            </a:r>
            <a:endParaRPr lang="ko-KR" altLang="en-US" sz="8000" dirty="0">
              <a:solidFill>
                <a:srgbClr val="C57324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  <p:sp>
        <p:nvSpPr>
          <p:cNvPr id="37" name="모서리가 둥근 직사각형 17">
            <a:extLst>
              <a:ext uri="{FF2B5EF4-FFF2-40B4-BE49-F238E27FC236}">
                <a16:creationId xmlns:a16="http://schemas.microsoft.com/office/drawing/2014/main" id="{A97F5821-9421-AE4A-ACA2-3AF97092B1EB}"/>
              </a:ext>
            </a:extLst>
          </p:cNvPr>
          <p:cNvSpPr/>
          <p:nvPr/>
        </p:nvSpPr>
        <p:spPr>
          <a:xfrm>
            <a:off x="1379722" y="1677131"/>
            <a:ext cx="9151200" cy="35290"/>
          </a:xfrm>
          <a:prstGeom prst="roundRect">
            <a:avLst/>
          </a:prstGeom>
          <a:solidFill>
            <a:srgbClr val="00498C"/>
          </a:solidFill>
          <a:ln>
            <a:solidFill>
              <a:srgbClr val="03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7816" tIns="103908" rIns="207816" bIns="103908"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EB528-C97B-CC44-BCB2-2A8DD94E9285}"/>
              </a:ext>
            </a:extLst>
          </p:cNvPr>
          <p:cNvSpPr txBox="1"/>
          <p:nvPr/>
        </p:nvSpPr>
        <p:spPr>
          <a:xfrm>
            <a:off x="1648663" y="349624"/>
            <a:ext cx="13926991" cy="1524701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7000" b="1" spc="68" dirty="0">
                <a:solidFill>
                  <a:srgbClr val="03AFB9"/>
                </a:solidFill>
                <a:latin typeface="Calibri" pitchFamily="34" charset="0"/>
                <a:ea typeface="나눔바른고딕" panose="020B0603020101020101" pitchFamily="50" charset="-127"/>
                <a:cs typeface="Calibri" pitchFamily="34" charset="0"/>
              </a:rPr>
              <a:t>Ⅱ. Project Progress</a:t>
            </a:r>
            <a:endParaRPr lang="ko-KR" altLang="en-US" sz="7000" b="1" spc="68" dirty="0">
              <a:solidFill>
                <a:srgbClr val="03AFB9"/>
              </a:solidFill>
              <a:latin typeface="Calibri" pitchFamily="34" charset="0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49F8E6-0D0F-FC40-B6E7-B323E18BA3D7}"/>
              </a:ext>
            </a:extLst>
          </p:cNvPr>
          <p:cNvSpPr txBox="1"/>
          <p:nvPr/>
        </p:nvSpPr>
        <p:spPr>
          <a:xfrm>
            <a:off x="1955810" y="1669847"/>
            <a:ext cx="10507111" cy="815852"/>
          </a:xfrm>
          <a:prstGeom prst="rect">
            <a:avLst/>
          </a:prstGeom>
          <a:noFill/>
        </p:spPr>
        <p:txBody>
          <a:bodyPr wrap="square" lIns="243831" tIns="121914" rIns="243831" bIns="1219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spc="-227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Servers</a:t>
            </a:r>
          </a:p>
        </p:txBody>
      </p:sp>
    </p:spTree>
    <p:extLst>
      <p:ext uri="{BB962C8B-B14F-4D97-AF65-F5344CB8AC3E}">
        <p14:creationId xmlns:p14="http://schemas.microsoft.com/office/powerpoint/2010/main" val="635107983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3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81 L 0.1849 0.07431 L 0.3668 -0.04409 " pathEditMode="relative" ptsTypes="A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0162 L 0.18366 0.07338 L 0.36745 0.12512 " pathEditMode="relative" ptsTypes="AAA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917E-6 4.25926E-6 L -0.1403 4.25926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3 -2.59259E-6 L 0.18373 0.07338 L 0.36381 -0.04444 " pathEditMode="relative" rAng="0" ptsTypes="AAA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9" y="144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6" grpId="0"/>
      <p:bldP spid="40" grpId="0" animBg="1"/>
      <p:bldP spid="40" grpId="1" animBg="1"/>
      <p:bldP spid="45" grpId="0" animBg="1"/>
      <p:bldP spid="49" grpId="0" animBg="1"/>
      <p:bldP spid="49" grpId="1" animBg="1"/>
      <p:bldP spid="58" grpId="0" animBg="1"/>
      <p:bldP spid="52" grpId="0"/>
      <p:bldP spid="52" grpId="1"/>
      <p:bldP spid="52" grpId="2"/>
    </p:bldLst>
  </p:timing>
</p:sld>
</file>

<file path=ppt/theme/theme1.xml><?xml version="1.0" encoding="utf-8"?>
<a:theme xmlns:a="http://schemas.openxmlformats.org/drawingml/2006/main" name="Main">
  <a:themeElements>
    <a:clrScheme name="Simple present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EB"/>
      </a:accent1>
      <a:accent2>
        <a:srgbClr val="C5D620"/>
      </a:accent2>
      <a:accent3>
        <a:srgbClr val="F9A554"/>
      </a:accent3>
      <a:accent4>
        <a:srgbClr val="E36D5F"/>
      </a:accent4>
      <a:accent5>
        <a:srgbClr val="BA3E62"/>
      </a:accent5>
      <a:accent6>
        <a:srgbClr val="8155A2"/>
      </a:accent6>
      <a:hlink>
        <a:srgbClr val="0563C1"/>
      </a:hlink>
      <a:folHlink>
        <a:srgbClr val="954F72"/>
      </a:folHlink>
    </a:clrScheme>
    <a:fontScheme name="Simple theme">
      <a:majorFont>
        <a:latin typeface="Fira Sans ExtraBold"/>
        <a:ea typeface=""/>
        <a:cs typeface=""/>
      </a:majorFont>
      <a:minorFont>
        <a:latin typeface="Fira Sans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" id="{FDC63A8C-D3B8-4A34-9E94-C1354D725DEB}" vid="{76227ED4-8EF9-4666-837A-0F4D570546E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12478</TotalTime>
  <Words>369</Words>
  <Application>Microsoft Macintosh PowerPoint</Application>
  <PresentationFormat>사용자 지정</PresentationFormat>
  <Paragraphs>153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나눔바른고딕</vt:lpstr>
      <vt:lpstr>맑은 고딕</vt:lpstr>
      <vt:lpstr>함초롬돋움</vt:lpstr>
      <vt:lpstr>Fira Sans ExtraBold</vt:lpstr>
      <vt:lpstr>Fira Sans Light</vt:lpstr>
      <vt:lpstr>Fira Sans Medium</vt:lpstr>
      <vt:lpstr>Fira Sans SemiBold</vt:lpstr>
      <vt:lpstr>NanumSquareOTF ExtraBold</vt:lpstr>
      <vt:lpstr>Arial</vt:lpstr>
      <vt:lpstr>Arial Black</vt:lpstr>
      <vt:lpstr>Calibri</vt:lpstr>
      <vt:lpstr>Main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zhukov@nm.ru</dc:creator>
  <cp:lastModifiedBy>손 종영</cp:lastModifiedBy>
  <cp:revision>526</cp:revision>
  <dcterms:created xsi:type="dcterms:W3CDTF">2015-09-30T09:48:45Z</dcterms:created>
  <dcterms:modified xsi:type="dcterms:W3CDTF">2019-06-05T07:20:55Z</dcterms:modified>
</cp:coreProperties>
</file>